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56" r:id="rId2"/>
    <p:sldId id="257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9" r:id="rId15"/>
    <p:sldId id="280" r:id="rId16"/>
    <p:sldId id="281" r:id="rId17"/>
    <p:sldId id="294" r:id="rId18"/>
    <p:sldId id="296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96034AA-B5C5-46B4-BA04-370B6C3F8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09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3739C-E27B-4586-A7F5-523BEBF182E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989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446ED-B5CF-4224-991C-2EDDBA2C84F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83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CA669-177C-495B-8F58-469D93A0ED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07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B533-A874-4FBD-9963-DBE1D7E8A75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1062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F120A-2D09-493E-839D-16851FCAF8B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37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73890-5938-4F16-9A62-CFDA3E13CD6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8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4F312-18BD-424A-BE2C-DA7DD15E22A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0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70913-1545-4136-BB74-0C837F86C85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2174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0EB3E-882F-4780-9086-877383388C1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23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C758F-9A6C-4EF4-9A45-94D2521E564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321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64AEF-6B5A-42D8-AD82-D54D8764B76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806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29D45-DA7E-4651-A1CE-0B9A521EC50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77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2EA0F-21FB-4907-89C4-5749217449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47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EC121-A942-4C76-B9CC-2240B93131D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27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06D13-88DC-44BE-BF73-A70CF0DDDA5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32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C6BF4-19D9-4D06-BD1D-6690E613E2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864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5DA9-F6A5-4B6F-9379-5BDA55F1929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75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34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B76C67B-E6F5-4424-87FF-674BF01CF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2C7D-D887-4A65-B5C1-12A8007D9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3B6C-DED8-4FB3-B26B-D84E930EE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D07A-30B3-44A3-880A-38675AC8D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EB0B-EA2B-4C03-B680-853609F39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978E-3082-4050-906D-C54143325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1B85-48FF-46EF-BCFE-016DCD032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A988-3987-4C20-9363-14C635EEE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080C-3065-490D-A912-42E7CC6F5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CCC9-6D33-49CD-979F-1F5757BAA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9F1E-B473-4ED8-B777-780A4E99D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5ED7-01E8-48BE-B9D7-3648A1793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FE26-2CD8-44EB-88FF-E7B120C61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3069E-3311-41D5-B9C3-FA7FF27C6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7552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2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3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24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4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4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4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67EE5D01-AE2A-4C4B-B656-258481953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4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imeo.com/1633399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LEhy2LOY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ttX_yYFir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3h3_IZWhX0g" TargetMode="External"/><Relationship Id="rId4" Type="http://schemas.openxmlformats.org/officeDocument/2006/relationships/hyperlink" Target="https://vimeo.com/1633380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11947"/>
          <a:stretch/>
        </p:blipFill>
        <p:spPr>
          <a:xfrm>
            <a:off x="-304800" y="-13959"/>
            <a:ext cx="9725355" cy="6871959"/>
          </a:xfrm>
        </p:spPr>
      </p:pic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OFF ROAD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UNKNOWN TERRAIN</a:t>
            </a:r>
          </a:p>
        </p:txBody>
      </p:sp>
      <p:sp>
        <p:nvSpPr>
          <p:cNvPr id="56329" name="Rectangle 9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GRASS OR UNEVEN TERRAIN CAN HIDE HAZARDS. </a:t>
            </a:r>
          </a:p>
          <a:p>
            <a:pPr eaLnBrk="1" hangingPunct="1">
              <a:defRPr/>
            </a:pPr>
            <a:r>
              <a:rPr lang="en-US" sz="2800" dirty="0" smtClean="0"/>
              <a:t>NIGHT DRIVING </a:t>
            </a:r>
          </a:p>
          <a:p>
            <a:pPr eaLnBrk="1" hangingPunct="1">
              <a:defRPr/>
            </a:pPr>
            <a:r>
              <a:rPr lang="en-US" sz="2800" dirty="0" smtClean="0"/>
              <a:t>STAY ON THE TWO TRACK WHEN POSSIBLE</a:t>
            </a:r>
          </a:p>
        </p:txBody>
      </p:sp>
      <p:pic>
        <p:nvPicPr>
          <p:cNvPr id="19460" name="Picture 13" descr="DSC_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1275" y="1600200"/>
            <a:ext cx="3246438" cy="2173288"/>
          </a:xfrm>
          <a:noFill/>
        </p:spPr>
      </p:pic>
      <p:pic>
        <p:nvPicPr>
          <p:cNvPr id="19461" name="Picture 14" descr="DSC_0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21275" y="3925888"/>
            <a:ext cx="3246438" cy="2173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30" y="609600"/>
            <a:ext cx="7591425" cy="5693569"/>
          </a:xfrm>
          <a:prstGeom prst="rect">
            <a:avLst/>
          </a:prstGeom>
        </p:spPr>
      </p:pic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1318" y="-307975"/>
            <a:ext cx="3008313" cy="1162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HILL CLIMB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5334000"/>
            <a:ext cx="5111750" cy="5853113"/>
          </a:xfrm>
        </p:spPr>
        <p:txBody>
          <a:bodyPr/>
          <a:lstStyle/>
          <a:p>
            <a:r>
              <a:rPr lang="en-US" sz="3600" dirty="0" smtClean="0">
                <a:hlinkClick r:id="rId4"/>
              </a:rPr>
              <a:t>Smooth and steady </a:t>
            </a:r>
            <a:endParaRPr lang="en-US" sz="3600" dirty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1317" y="762000"/>
            <a:ext cx="3008313" cy="4691063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USE LOW RANGE 4X4, CHOOSE AND STAY IN THE GEAR YOU WILL SUMMIT WITH.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STAY AT A CONSTANT RPM. LET THE VEHICLE  CLIMB SLOWLY. A DOWN SHIFT AT THE WRONG TIME TAKES AWAY MOMENTUM.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IF ALL FORWARD MOMENTUM IS LOST AND WHEELS SPIN STOP!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DON’T CONTINUE TO SPIN THE WHEELS.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ASK FOR HELP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HILL CLIMB ABORT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SHIFT INTO REVERSE, USE THE ENGINE BRAKING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KEEP YOUR WHEELS ROLLING. THE FRONT HAS MOST OF THE WEIGHT AND BREAKING POWER.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/>
              <a:t>FRONT END OF THE VEHICLE CAN SLIDE </a:t>
            </a:r>
            <a:r>
              <a:rPr lang="en-US" sz="2400" dirty="0" smtClean="0"/>
              <a:t>SIDEWAYS IF </a:t>
            </a:r>
            <a:r>
              <a:rPr lang="en-US" sz="2400" dirty="0"/>
              <a:t>YOUR FRONT WHEELS </a:t>
            </a:r>
            <a:r>
              <a:rPr lang="en-US" sz="2400" dirty="0" smtClean="0"/>
              <a:t>LOCK UP.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TO STOP AND CONTINUE CLIMB SET YOUR PARKING BREAK. USE THE ACCELERATOR, WHEN YOU FEEL THE TRUCK MOVING FORWARD RELIES THE PARKING BREAK AND CONTINUE UP.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hlinkClick r:id="rId3"/>
              </a:rPr>
              <a:t>SIDEWAYS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hlinkClick r:id="rId4"/>
              </a:rPr>
              <a:t>Dakar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APPROACH and DEPARTURE 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4227513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Approach </a:t>
            </a:r>
            <a:r>
              <a:rPr lang="en-US" sz="2000" dirty="0"/>
              <a:t>angle is the maximum angle of a ramp onto which a vehicle can </a:t>
            </a:r>
            <a:r>
              <a:rPr lang="en-US" sz="2000" dirty="0" smtClean="0"/>
              <a:t>climb </a:t>
            </a:r>
            <a:r>
              <a:rPr lang="en-US" sz="2000" dirty="0"/>
              <a:t>without interference</a:t>
            </a:r>
            <a:r>
              <a:rPr lang="en-US" sz="2000" dirty="0" smtClean="0"/>
              <a:t>.</a:t>
            </a:r>
          </a:p>
          <a:p>
            <a:pPr eaLnBrk="1" hangingPunct="1">
              <a:defRPr/>
            </a:pPr>
            <a:r>
              <a:rPr lang="en-US" sz="2000" dirty="0"/>
              <a:t>Departure angle is its counterpart at the rear of the vehicle – the maximum ramp angle from which the </a:t>
            </a:r>
            <a:r>
              <a:rPr lang="en-US" sz="2000" dirty="0" smtClean="0"/>
              <a:t>vehicle </a:t>
            </a:r>
            <a:r>
              <a:rPr lang="en-US" sz="2000" dirty="0"/>
              <a:t>can descend 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/>
              <a:t>Approach and departure angles </a:t>
            </a:r>
            <a:r>
              <a:rPr lang="en-US" sz="2000" dirty="0" smtClean="0"/>
              <a:t>are indicators </a:t>
            </a:r>
            <a:r>
              <a:rPr lang="en-US" sz="2000" dirty="0"/>
              <a:t>of off-road ability of the vehicle: they indicate how steep obstacles, such as rocks or logs, the vehicle can negotiate according to its body shape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42" y="1676400"/>
            <a:ext cx="4902926" cy="350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SPACING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9195" r="30173" b="22988"/>
          <a:stretch/>
        </p:blipFill>
        <p:spPr>
          <a:xfrm>
            <a:off x="4953000" y="1603375"/>
            <a:ext cx="35814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881" name="Rectangle 9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LET THE VEHICLE IN FRONT OF YOU FINISH THEIR CLIMB. </a:t>
            </a:r>
          </a:p>
          <a:p>
            <a:pPr eaLnBrk="1" hangingPunct="1">
              <a:defRPr/>
            </a:pPr>
            <a:r>
              <a:rPr lang="en-US" sz="2400" dirty="0" smtClean="0"/>
              <a:t>DOES THE RIG IN FRONT HAVE ENOUGH ROOM TO BACK DOWN IF THEY NEEDED?</a:t>
            </a:r>
          </a:p>
          <a:p>
            <a:pPr eaLnBrk="1" hangingPunct="1">
              <a:defRPr/>
            </a:pPr>
            <a:r>
              <a:rPr lang="en-US" sz="2400" dirty="0" smtClean="0"/>
              <a:t>KEEP MOVING HOWEVER BE READY TO GO BACK IF THE NEXT ENGINE BEHIND YOU.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REMEMBER</a:t>
            </a:r>
          </a:p>
        </p:txBody>
      </p:sp>
      <p:sp>
        <p:nvSpPr>
          <p:cNvPr id="83975" name="Rectangle 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WE ARE HERE TO LEARN, GAIN EXPERIENCE AND HAVE FUN. </a:t>
            </a:r>
          </a:p>
          <a:p>
            <a:pPr eaLnBrk="1" hangingPunct="1">
              <a:defRPr/>
            </a:pPr>
            <a:r>
              <a:rPr lang="en-US" sz="2800" dirty="0" smtClean="0"/>
              <a:t>TAKE YOUR DRIVING VERY SERIOUSLY. IT’S A LONG WAY DOWN.</a:t>
            </a:r>
          </a:p>
        </p:txBody>
      </p:sp>
      <p:pic>
        <p:nvPicPr>
          <p:cNvPr id="28676" name="Picture 5" descr="DSC_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194175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UXO</a:t>
            </a:r>
          </a:p>
        </p:txBody>
      </p:sp>
      <p:sp>
        <p:nvSpPr>
          <p:cNvPr id="88070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THERE IS ALWAYS A CHANCE OF A UXO.</a:t>
            </a:r>
          </a:p>
          <a:p>
            <a:pPr eaLnBrk="1" hangingPunct="1">
              <a:defRPr/>
            </a:pPr>
            <a:r>
              <a:rPr lang="en-US" sz="2400" dirty="0" smtClean="0"/>
              <a:t>IT IS IMPORTANT NOT TO TOUCH IT OR GET NEAR IT. </a:t>
            </a:r>
          </a:p>
          <a:p>
            <a:pPr eaLnBrk="1" hangingPunct="1">
              <a:defRPr/>
            </a:pPr>
            <a:r>
              <a:rPr lang="en-US" sz="2400" dirty="0" smtClean="0"/>
              <a:t>LET YOUR INSTRUCTOR KNOW IF YOU SEE ANY UXO ON OR NEAR THE ROAD. </a:t>
            </a:r>
          </a:p>
        </p:txBody>
      </p:sp>
      <p:pic>
        <p:nvPicPr>
          <p:cNvPr id="29700" name="Picture 9" descr="xmor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066800"/>
            <a:ext cx="3124200" cy="2514600"/>
          </a:xfrm>
          <a:noFill/>
        </p:spPr>
      </p:pic>
      <p:pic>
        <p:nvPicPr>
          <p:cNvPr id="29701" name="Picture 10" descr="xprojo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3733800"/>
            <a:ext cx="29718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MVC-02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696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924800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MK19 Rounds M385 40mm inert approx age 3 months</a:t>
            </a:r>
          </a:p>
          <a:p>
            <a:pPr>
              <a:spcBef>
                <a:spcPct val="50000"/>
              </a:spcBef>
            </a:pPr>
            <a:r>
              <a:rPr lang="en-US" b="1"/>
              <a:t>Stoney Valley TA 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924800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Fin 81mm HE and 60mm round approx age 2yrs +  </a:t>
            </a:r>
          </a:p>
          <a:p>
            <a:pPr>
              <a:spcBef>
                <a:spcPct val="50000"/>
              </a:spcBef>
            </a:pPr>
            <a:r>
              <a:rPr lang="en-US" b="1"/>
              <a:t>Stoney Valley TA 12</a:t>
            </a:r>
          </a:p>
        </p:txBody>
      </p:sp>
      <p:pic>
        <p:nvPicPr>
          <p:cNvPr id="43011" name="Picture 4" descr="MVC-00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MVC-01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MVC-009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29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ANY QUESTIONS?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83" y="1600200"/>
            <a:ext cx="5998633" cy="44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19554" y="1219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MECHANICAL SYMPATHY</a:t>
            </a:r>
          </a:p>
          <a:p>
            <a:pPr eaLnBrk="1" hangingPunct="1">
              <a:defRPr/>
            </a:pPr>
            <a:r>
              <a:rPr lang="en-US" sz="2800" dirty="0" smtClean="0"/>
              <a:t>CLEARANCE, WASHBOARD, MUD, ROCKS AND SAND.</a:t>
            </a:r>
          </a:p>
          <a:p>
            <a:pPr eaLnBrk="1" hangingPunct="1">
              <a:defRPr/>
            </a:pPr>
            <a:r>
              <a:rPr lang="en-US" sz="2800" dirty="0" smtClean="0"/>
              <a:t>APPROACH and DEPARTURE</a:t>
            </a:r>
          </a:p>
          <a:p>
            <a:pPr eaLnBrk="1" hangingPunct="1">
              <a:defRPr/>
            </a:pPr>
            <a:r>
              <a:rPr lang="en-US" sz="2800" dirty="0"/>
              <a:t>CLIMBING HILLS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73540"/>
            <a:ext cx="4669304" cy="334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MECHANICAL SYMPATHY</a:t>
            </a:r>
          </a:p>
        </p:txBody>
      </p:sp>
      <p:sp>
        <p:nvSpPr>
          <p:cNvPr id="23557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TREAT YOUR ENGINE LIKE YOU WOULD YOUR PERSONAL VEHICLE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GET TO THE EMERGENCY AND BACK WITHOUT GETTING STUCK OR BREAKING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FINESSE YOUR WAY OVER OBSTACLES.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IF YOU GET HUNG UP ON SOMETHING, STOP, GET OUT AND FIGURE OUT WHAT IS CAUSING THE PROBLEM.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CLEARANCE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800100"/>
            <a:ext cx="8540750" cy="4498975"/>
          </a:xfrm>
        </p:spPr>
        <p:txBody>
          <a:bodyPr/>
          <a:lstStyle/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400" dirty="0" smtClean="0"/>
              <a:t>HOW MUCH CLEARANCE DO YOU HAVE UNDER YOUR VEHICLE. </a:t>
            </a:r>
          </a:p>
          <a:p>
            <a:pPr eaLnBrk="1" hangingPunct="1">
              <a:defRPr/>
            </a:pPr>
            <a:r>
              <a:rPr lang="en-US" sz="2400" dirty="0" smtClean="0"/>
              <a:t>USUALLY YOUR DIFFERENTIALS ARE THE LOWEST PART OF THE TRUCK. </a:t>
            </a:r>
          </a:p>
          <a:p>
            <a:pPr eaLnBrk="1" hangingPunct="1">
              <a:defRPr/>
            </a:pPr>
            <a:r>
              <a:rPr lang="en-US" sz="2400" dirty="0" smtClean="0"/>
              <a:t>WHAT ELSE?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5230714" cy="3927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WASH BOARD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WASH BOARD CAN BE BRUTAL ON YOUR NERVES AND YOUR EQUIPMENT. </a:t>
            </a:r>
          </a:p>
          <a:p>
            <a:pPr eaLnBrk="1" hangingPunct="1">
              <a:defRPr/>
            </a:pPr>
            <a:r>
              <a:rPr lang="en-US" sz="2400" dirty="0" smtClean="0"/>
              <a:t>TO AVOID LOOSING CONTROL SLOW DOWN.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6" y="2590800"/>
            <a:ext cx="6427788" cy="411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MUD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4208" y="1219200"/>
            <a:ext cx="3373392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AVOID MUD WHEN POSSIBLE.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IF YOU MUST GO THROUGH THE MUD GET OUT AND LOOK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USE A STICK OR TOOL TO GAUGE HOW DEEP AND OR SOFT THE MUD 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SUCTION FORCE NEEDED TO GET OUT OF THE MUD.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DON’T GET STUCK IN MUD!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6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607421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ROCKS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1663" y="1143000"/>
            <a:ext cx="3359150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PLAN YOUR LINE AHEAD</a:t>
            </a:r>
          </a:p>
          <a:p>
            <a:pPr eaLnBrk="1" hangingPunct="1">
              <a:defRPr/>
            </a:pPr>
            <a:r>
              <a:rPr lang="en-US" sz="2400" dirty="0" smtClean="0"/>
              <a:t>GO OVER THE ROCKS WITH YOUR WHEELS STRAIT </a:t>
            </a:r>
          </a:p>
          <a:p>
            <a:pPr eaLnBrk="1" hangingPunct="1">
              <a:defRPr/>
            </a:pPr>
            <a:r>
              <a:rPr lang="en-US" sz="2400" dirty="0" smtClean="0"/>
              <a:t>STEER BEFORE OR AFTER ROCKS</a:t>
            </a:r>
          </a:p>
          <a:p>
            <a:pPr eaLnBrk="1" hangingPunct="1">
              <a:defRPr/>
            </a:pPr>
            <a:r>
              <a:rPr lang="en-US" sz="2400" dirty="0" smtClean="0"/>
              <a:t>CLEARANCE, EXHAUST, DIFFENTIALS, RUNNING BOARDS (SIDE AND TAIL)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26670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7313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SAND</a:t>
            </a:r>
          </a:p>
        </p:txBody>
      </p:sp>
      <p:sp>
        <p:nvSpPr>
          <p:cNvPr id="45071" name="Rectangle 15"/>
          <p:cNvSpPr>
            <a:spLocks noGrp="1" noRot="1" noChangeArrowheads="1"/>
          </p:cNvSpPr>
          <p:nvPr>
            <p:ph type="body" idx="1"/>
          </p:nvPr>
        </p:nvSpPr>
        <p:spPr>
          <a:xfrm>
            <a:off x="264656" y="914400"/>
            <a:ext cx="854075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LOOSE, DRY SAND IS  DIFFICULT TO STAY ON TOP OF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AIR DOWN YOUR TIRES TO FOR A BIGGER FOOT PRINT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FORWARD MOMENTUM IS KEY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CONTROL THE THROTTLE TO AVOID WHEEL SPIN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IF YOU FIND YOURSELF WITH TOTAL LACK OF FORWARD PROGRESS STOP BEFORE THE WHEELS DIG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6" y="3310649"/>
            <a:ext cx="6782871" cy="352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6"/>
          <a:stretch/>
        </p:blipFill>
        <p:spPr>
          <a:xfrm>
            <a:off x="4572000" y="1447800"/>
            <a:ext cx="4460579" cy="4273634"/>
          </a:xfrm>
          <a:prstGeom prst="rect">
            <a:avLst/>
          </a:prstGeom>
        </p:spPr>
      </p:pic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65204" y="990600"/>
            <a:ext cx="4194175" cy="4498975"/>
          </a:xfrm>
        </p:spPr>
        <p:txBody>
          <a:bodyPr/>
          <a:lstStyle/>
          <a:p>
            <a:r>
              <a:rPr lang="en-US" sz="2400" dirty="0"/>
              <a:t>IF THE CROSSING IS UNKNOWN TO YOU, GET OUT AND CHECK THE WATER </a:t>
            </a:r>
            <a:r>
              <a:rPr lang="en-US" sz="2400" dirty="0" smtClean="0"/>
              <a:t>DEPTH </a:t>
            </a:r>
            <a:endParaRPr lang="en-US" sz="2400" dirty="0"/>
          </a:p>
          <a:p>
            <a:r>
              <a:rPr lang="en-US" sz="2400" dirty="0"/>
              <a:t>AS YOU EXIT WATER </a:t>
            </a:r>
            <a:r>
              <a:rPr lang="en-US" sz="2400" dirty="0" smtClean="0"/>
              <a:t>THE </a:t>
            </a:r>
            <a:r>
              <a:rPr lang="en-US" sz="2400" dirty="0"/>
              <a:t>BRAKES WILL BE </a:t>
            </a:r>
            <a:r>
              <a:rPr lang="en-US" sz="2400" dirty="0" smtClean="0"/>
              <a:t>WET AND </a:t>
            </a:r>
            <a:r>
              <a:rPr lang="en-US" sz="2400" dirty="0"/>
              <a:t>NOT WORK PROPERLY UNTIL THEY ARE </a:t>
            </a:r>
            <a:r>
              <a:rPr lang="en-US" sz="2400" dirty="0" smtClean="0"/>
              <a:t>DRY </a:t>
            </a:r>
            <a:endParaRPr lang="en-US" sz="2400" dirty="0"/>
          </a:p>
          <a:p>
            <a:r>
              <a:rPr lang="en-US" sz="2400" dirty="0"/>
              <a:t>HAVE A MECHANIC INSPECT THE VEHICLE AFTER A </a:t>
            </a:r>
            <a:r>
              <a:rPr lang="en-US" sz="2400" dirty="0" smtClean="0"/>
              <a:t>WATER CROSSING </a:t>
            </a:r>
            <a:r>
              <a:rPr lang="en-US" sz="2400" dirty="0"/>
              <a:t>HIGHER THAN </a:t>
            </a:r>
            <a:r>
              <a:rPr lang="en-US" sz="2400" dirty="0" smtClean="0"/>
              <a:t>HALF THE HEIGHT OF YOUR TIRES</a:t>
            </a:r>
            <a:endParaRPr lang="en-US" sz="2400" dirty="0"/>
          </a:p>
          <a:p>
            <a:endParaRPr lang="en-US" dirty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905000"/>
            <a:ext cx="4194175" cy="4498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hlinkClick r:id="rId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hlinkClick r:id="rId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hlinkClick r:id="rId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hlinkClick r:id="rId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hlinkClick r:id="rId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hlinkClick r:id="rId4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hlinkClick r:id="rId4"/>
              </a:rPr>
              <a:t>Engine water crossing</a:t>
            </a:r>
            <a:r>
              <a:rPr lang="en-US" sz="28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hlinkClick r:id="rId5"/>
              </a:rPr>
              <a:t>Aussie Engine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1943</TotalTime>
  <Words>687</Words>
  <Application>Microsoft Office PowerPoint</Application>
  <PresentationFormat>On-screen Show (4:3)</PresentationFormat>
  <Paragraphs>106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Compass</vt:lpstr>
      <vt:lpstr>OFF ROAD DRIVING</vt:lpstr>
      <vt:lpstr>OVERVIEW</vt:lpstr>
      <vt:lpstr>MECHANICAL SYMPATHY</vt:lpstr>
      <vt:lpstr>CLEARANCE</vt:lpstr>
      <vt:lpstr>WASH BOARD</vt:lpstr>
      <vt:lpstr>MUD</vt:lpstr>
      <vt:lpstr>ROCKS</vt:lpstr>
      <vt:lpstr>SAND</vt:lpstr>
      <vt:lpstr>WATER</vt:lpstr>
      <vt:lpstr>UNKNOWN TERRAIN</vt:lpstr>
      <vt:lpstr>HILL CLIMB</vt:lpstr>
      <vt:lpstr>HILL CLIMB ABORT</vt:lpstr>
      <vt:lpstr>APPROACH and DEPARTURE </vt:lpstr>
      <vt:lpstr>SPACING</vt:lpstr>
      <vt:lpstr>REMEMBER</vt:lpstr>
      <vt:lpstr>UXO</vt:lpstr>
      <vt:lpstr>PowerPoint Presentation</vt:lpstr>
      <vt:lpstr>PowerPoint Presentation</vt:lpstr>
      <vt:lpstr>ANY QUESTIONS?</vt:lpstr>
    </vt:vector>
  </TitlesOfParts>
  <Company>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ROAD DRIVING</dc:title>
  <dc:creator>Michael B Hewston</dc:creator>
  <cp:lastModifiedBy>Dan Gearhart</cp:lastModifiedBy>
  <cp:revision>83</cp:revision>
  <dcterms:created xsi:type="dcterms:W3CDTF">2008-03-23T16:44:55Z</dcterms:created>
  <dcterms:modified xsi:type="dcterms:W3CDTF">2016-06-08T16:04:12Z</dcterms:modified>
</cp:coreProperties>
</file>