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81" r:id="rId3"/>
    <p:sldId id="264" r:id="rId4"/>
    <p:sldId id="265" r:id="rId5"/>
    <p:sldId id="266" r:id="rId6"/>
    <p:sldId id="267" r:id="rId7"/>
    <p:sldId id="299" r:id="rId8"/>
    <p:sldId id="268" r:id="rId9"/>
    <p:sldId id="269" r:id="rId10"/>
    <p:sldId id="295" r:id="rId11"/>
    <p:sldId id="270" r:id="rId12"/>
    <p:sldId id="277" r:id="rId13"/>
    <p:sldId id="272" r:id="rId14"/>
    <p:sldId id="256" r:id="rId15"/>
    <p:sldId id="278" r:id="rId16"/>
    <p:sldId id="284" r:id="rId17"/>
    <p:sldId id="275" r:id="rId18"/>
    <p:sldId id="273" r:id="rId19"/>
    <p:sldId id="258" r:id="rId20"/>
    <p:sldId id="298" r:id="rId21"/>
    <p:sldId id="271" r:id="rId22"/>
    <p:sldId id="259" r:id="rId23"/>
    <p:sldId id="300" r:id="rId24"/>
    <p:sldId id="260" r:id="rId25"/>
    <p:sldId id="274" r:id="rId26"/>
    <p:sldId id="261" r:id="rId27"/>
    <p:sldId id="279" r:id="rId28"/>
    <p:sldId id="262" r:id="rId29"/>
    <p:sldId id="276" r:id="rId30"/>
    <p:sldId id="263" r:id="rId31"/>
    <p:sldId id="282" r:id="rId32"/>
    <p:sldId id="283" r:id="rId33"/>
    <p:sldId id="285" r:id="rId34"/>
    <p:sldId id="296" r:id="rId35"/>
    <p:sldId id="297" r:id="rId36"/>
    <p:sldId id="301" r:id="rId37"/>
  </p:sldIdLst>
  <p:sldSz cx="6858000" cy="9144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930" y="9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77417-17C7-414A-848C-1CBFF0B35553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46A146-D028-45B5-A529-D4838EAFBD6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62865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DMV Licensing for the Fire Service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Presented By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505200"/>
            <a:ext cx="3031236" cy="1320800"/>
          </a:xfrm>
        </p:spPr>
        <p:txBody>
          <a:bodyPr/>
          <a:lstStyle/>
          <a:p>
            <a:pPr algn="ctr"/>
            <a:r>
              <a:rPr lang="en-US" dirty="0" smtClean="0"/>
              <a:t>LOS BANOS FIRE DEPARTMENT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581400" y="3657600"/>
            <a:ext cx="303133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CALIFORNIA STATE FIREFIGHTERS’ ASSOCIATION</a:t>
            </a:r>
            <a:endParaRPr lang="en-US" dirty="0"/>
          </a:p>
        </p:txBody>
      </p:sp>
      <p:pic>
        <p:nvPicPr>
          <p:cNvPr id="7" name="Content Placeholder 6" descr="lbfd logo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" y="4953000"/>
            <a:ext cx="2566146" cy="2540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181600"/>
            <a:ext cx="222708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7696200"/>
            <a:ext cx="211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 Marrison</a:t>
            </a:r>
          </a:p>
          <a:p>
            <a:pPr algn="ctr"/>
            <a:r>
              <a:rPr lang="en-US" dirty="0" smtClean="0"/>
              <a:t>Assistant Fire Chief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3165" y="7696200"/>
            <a:ext cx="3374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Ronny J. Coleman Former  SFM</a:t>
            </a:r>
          </a:p>
          <a:p>
            <a:pPr algn="ctr"/>
            <a:r>
              <a:rPr lang="en-US" dirty="0" smtClean="0"/>
              <a:t>CSFA Vol. Committee Chairman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71600"/>
            <a:ext cx="6019800" cy="642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What is required to operate firefighting equipment?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Effective January 1, 2011, California Vehicle Code Section 12804.11(a) requires an individual who operates firefighting equipment, over 26,000 </a:t>
            </a:r>
            <a:r>
              <a:rPr lang="en-US" sz="2400" dirty="0" smtClean="0"/>
              <a:t>GVWR</a:t>
            </a:r>
            <a:r>
              <a:rPr lang="en-US" sz="3200" dirty="0" smtClean="0"/>
              <a:t>, including a tiller operator, to hold a non-commercial class A, B, or C with a Firefighter Endorsement or hold a class A or B non-restricted commercial driver’s license.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 B RESTRICTED N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5257800" cy="6384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1371600"/>
            <a:ext cx="6096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Current Commercial A or B Firefighter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Restricted Driver License</a:t>
            </a:r>
          </a:p>
          <a:p>
            <a:pPr marL="0" marR="0" lvl="0" indent="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lang="en-US" sz="1600" dirty="0" smtClean="0">
              <a:latin typeface="Arial" pitchFamily="34" charset="0"/>
              <a:ea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Your current Commercial A or B Firefighter Restricted license is valid up to the expiration date of your license. You will still be required to maintain a Health Questionnaire (DL 546) up to the expiration date on your license. After the expiration date, you will be required to send in a Physician’s Health Report (DL 546A) form signed by a physician. The 546A form is different than the Commercial DL 51 medical evaluation form. The 546A is valid for 4 years and also requires a physician signature. Once your commercial A or B Firefighter restricted has expired, you will have to determine if you want to go to a Class C driver license with a Firefighter endorsement or a Commercial Class A or B driver license. A Commercial Class A or B Restricted Firefighter driver license will no longer be valid or obtainable after the license expiration date.</a:t>
            </a:r>
          </a:p>
          <a:p>
            <a:pPr marL="0" marR="0" lvl="0" indent="914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DL 546 Medical questionnaires up to the license expiration date.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DL 546A after the license expiration date. Good for 4 years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Must take place at a DMV Field Office.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7BAAEC2"/>
          <p:cNvPicPr>
            <a:picLocks noChangeAspect="1" noChangeArrowheads="1"/>
          </p:cNvPicPr>
          <p:nvPr/>
        </p:nvPicPr>
        <p:blipFill>
          <a:blip r:embed="rId2"/>
          <a:srcRect l="1880" t="1413" b="6282"/>
          <a:stretch>
            <a:fillRect/>
          </a:stretch>
        </p:blipFill>
        <p:spPr bwMode="auto">
          <a:xfrm>
            <a:off x="457200" y="1828800"/>
            <a:ext cx="6019800" cy="70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1295400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DL -546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 ADDING A ff Endors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46482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447800"/>
            <a:ext cx="6858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Obtain a Class C driver license with a Firefighter Endorsement (New Drivers)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For someone who is planning on becoming a new driver for your department and does not desire a commercial Class A or B driver license, they are required to hold a valid class C driver license and meet the following requirements: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716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</a:rPr>
              <a:t>Successfully complete Driver Operator 1A and/or meet or exceeds the standard outlined in NFPA 1002, chapter 4 (2008 version).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Verification of employment and training from the Fire Chief                                  or Designee.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DL 546A Physician’s Health Report form signed by a physician. Valid for 4 years.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DMV Class C general knowledge written test.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DMV Firefighter Non Commercial Drivers License knowledge test.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28600" y="1109756"/>
          <a:ext cx="6629400" cy="7842623"/>
        </p:xfrm>
        <a:graphic>
          <a:graphicData uri="http://schemas.openxmlformats.org/presentationml/2006/ole">
            <p:oleObj spid="_x0000_s37890" name="Acrobat Document" r:id="rId3" imgW="5829076" imgH="754375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33400" y="1371600"/>
          <a:ext cx="5867400" cy="6717598"/>
        </p:xfrm>
        <a:graphic>
          <a:graphicData uri="http://schemas.openxmlformats.org/presentationml/2006/ole">
            <p:oleObj spid="_x0000_s36866" name="Document" r:id="rId3" imgW="7437000" imgH="851395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DB6E8D7"/>
          <p:cNvPicPr>
            <a:picLocks noChangeAspect="1" noChangeArrowheads="1"/>
          </p:cNvPicPr>
          <p:nvPr/>
        </p:nvPicPr>
        <p:blipFill>
          <a:blip r:embed="rId2"/>
          <a:srcRect l="2843" t="2220" b="6895"/>
          <a:stretch>
            <a:fillRect/>
          </a:stretch>
        </p:blipFill>
        <p:spPr bwMode="auto">
          <a:xfrm>
            <a:off x="609600" y="1524000"/>
            <a:ext cx="5715000" cy="735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1066800"/>
            <a:ext cx="108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DL-546A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 C ENDORSEMENT TO ABC WITH ENDORS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0999"/>
            <a:ext cx="6324600" cy="830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OPTIONS AVAILABLE FOR FIREFIGHTER LICENSING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3429000"/>
            <a:ext cx="6172200" cy="5318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Utilizing a DMV Commercial Testing Field Office.</a:t>
            </a:r>
          </a:p>
          <a:p>
            <a:endParaRPr lang="en-US" dirty="0" smtClean="0"/>
          </a:p>
          <a:p>
            <a:r>
              <a:rPr lang="en-US" dirty="0" smtClean="0"/>
              <a:t>Utilize the DMV ETP Program</a:t>
            </a:r>
          </a:p>
          <a:p>
            <a:endParaRPr lang="en-US" dirty="0" smtClean="0"/>
          </a:p>
          <a:p>
            <a:r>
              <a:rPr lang="en-US" dirty="0" smtClean="0"/>
              <a:t>Follow the guidelines as set forth in </a:t>
            </a:r>
          </a:p>
          <a:p>
            <a:pPr>
              <a:buNone/>
            </a:pPr>
            <a:r>
              <a:rPr lang="en-US" dirty="0" smtClean="0"/>
              <a:t>	AB-1648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59436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your Fire Department chooses to use AB-1648 to obtain your Firefighters Licenses, your Firefighters will be issued a Non-Commercial Class C license with Firefighter Endorsement.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2400" dirty="0" smtClean="0"/>
              <a:t>If the Firefighter Chooses to upgrade that License, in the future, to a Commercial Class A/B/C with Firefighter Endorsement, the following steps must be taken.</a:t>
            </a:r>
          </a:p>
          <a:p>
            <a:pPr algn="ctr"/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Visit your DMV Field Office and complete a Commercial License Application(DL44C)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Provide a current Medical Examination report (DL51) 2 year exam. They probably currently have a (DL546A) which is a 4 year exam.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They will need to take the Commercial written test and Firefighter Endorsement test.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will be given a permit for the class of license they are applying for.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They will need to do a Drive Test at a DMV Commercial Testing Facility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828C959"/>
          <p:cNvPicPr>
            <a:picLocks noChangeAspect="1" noChangeArrowheads="1"/>
          </p:cNvPicPr>
          <p:nvPr/>
        </p:nvPicPr>
        <p:blipFill>
          <a:blip r:embed="rId2"/>
          <a:srcRect l="1091" t="1111" r="9386" b="9357"/>
          <a:stretch>
            <a:fillRect/>
          </a:stretch>
        </p:blipFill>
        <p:spPr bwMode="auto">
          <a:xfrm>
            <a:off x="685800" y="1447800"/>
            <a:ext cx="5334000" cy="734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1066800"/>
            <a:ext cx="7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DL-51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ercial abc downgrad to non-com abc with endors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066800"/>
            <a:ext cx="4457700" cy="756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90800"/>
            <a:ext cx="563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Firefighters may consider downgrading their Commercial Class A/B/C Firefighter Endorsement License to a Non-Commercial Class A/B/C with Firefighter Endorsement.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This option will eliminate that Firefighters ability to become a driver Trainer in the future. Trainers are required to have a Commercial </a:t>
            </a:r>
          </a:p>
          <a:p>
            <a:pPr algn="ctr"/>
            <a:r>
              <a:rPr lang="en-US" sz="2400" dirty="0" smtClean="0"/>
              <a:t>Class A or B License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ercial Class a,b,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990600"/>
            <a:ext cx="4457700" cy="803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95698"/>
            <a:ext cx="6096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your Firefighter already holds a Commercial Class A/B/C license and would like to add the Firefighter Endorsement,  the following steps must be taken</a:t>
            </a:r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Visit the field DMV office and complete a Commercial License Application (DL44C)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Take the necessary Firefighter Endorsement tests.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Submit an Employment &amp; Training verification letter with approved signature to DMV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Assure that your Medical Examination Report is current.</a:t>
            </a:r>
          </a:p>
          <a:p>
            <a:pPr algn="ctr"/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RICTED CLASS A 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454"/>
            <a:ext cx="6858000" cy="846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600200"/>
            <a:ext cx="6858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Current Commercial A or B Firefighter Restricted driver license holders that want to become an Unrestricted Commercial Class A or B driver license holder.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You can move from restricted driver license to an unrestricted driver license within the same class you currently possess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without having to take a new road test.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lang="en-US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Must have a current DL 51 Medical form signed by a        physician or have a current DL 51 on file with the DMV.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You must have the green card in your possession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Required to pass the Firefighters Non Commercial Drivers  License Knowledge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Test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and </a:t>
            </a:r>
            <a:r>
              <a:rPr kumimoji="0" lang="en-US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all applicable written tests.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endParaRPr lang="en-US" dirty="0" smtClean="0">
              <a:latin typeface="Arial" pitchFamily="34" charset="0"/>
              <a:ea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Must take place at a DMV Field Office.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143000" algn="l"/>
              </a:tabLst>
            </a:pPr>
            <a:endParaRPr lang="en-US" dirty="0" smtClean="0">
              <a:latin typeface="Arial" pitchFamily="34" charset="0"/>
            </a:endParaRPr>
          </a:p>
          <a:p>
            <a:pPr marL="285750" lvl="1" indent="1714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</a:rPr>
              <a:t>If you want to move from a Class B to a Class A unrestricted, you will be required to take a Commercial Class A road test with all the current commercial written testing requirements.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iner-evaluator require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6858000" cy="704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926EAD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72200"/>
            <a:ext cx="5791200" cy="7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371600"/>
            <a:ext cx="622935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Employer Testing Program (ETP) </a:t>
            </a:r>
            <a:br>
              <a:rPr lang="en-US" dirty="0" smtClean="0"/>
            </a:br>
            <a:r>
              <a:rPr lang="en-US" sz="4400" dirty="0" smtClean="0"/>
              <a:t>Issues within the Fire Service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10000"/>
            <a:ext cx="6172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Frequent changes to already  approved testing                              routes by ETP auditors.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Mandatory re-test of a percentage of drivers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Lack of available evaluator training.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Conduct a minimum of 10 drive tests per Department examiner.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Significant changes to record keeping requirements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Etc.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ining required to obtain a Class C with endors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4"/>
            <a:ext cx="6858000" cy="9117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/>
          </p:cNvGraphicFramePr>
          <p:nvPr/>
        </p:nvGraphicFramePr>
        <p:xfrm>
          <a:off x="1143000" y="3048000"/>
          <a:ext cx="4572000" cy="3048000"/>
        </p:xfrm>
        <a:graphic>
          <a:graphicData uri="http://schemas.openxmlformats.org/presentationml/2006/ole">
            <p:oleObj spid="_x0000_s2050" name="Acrobat Document" r:id="rId3" imgW="0" imgH="0" progId="AcroExch.Document.7">
              <p:embed/>
            </p:oleObj>
          </a:graphicData>
        </a:graphic>
      </p:graphicFrame>
      <p:pic>
        <p:nvPicPr>
          <p:cNvPr id="2052" name="Picture 4" descr="H:\Admin\Asst. Chief\Training\DMV Testing\SF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1"/>
            <a:ext cx="6211922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Admin\Asst. Chief\Training\DMV Testing\SF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1"/>
            <a:ext cx="6322644" cy="769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DMV “PULL PROGRAM”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505200"/>
            <a:ext cx="624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Fire agencies are now required to participate in the DMV “Pull Program”. Cal. </a:t>
            </a:r>
            <a:r>
              <a:rPr lang="en-US" sz="2400" dirty="0" err="1" smtClean="0"/>
              <a:t>Veh</a:t>
            </a:r>
            <a:r>
              <a:rPr lang="en-US" sz="2400" dirty="0" smtClean="0"/>
              <a:t>. Code Section 1808.1 (h) (2)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Fire agencies are </a:t>
            </a:r>
            <a:r>
              <a:rPr lang="en-US" sz="2400" u="sng" dirty="0" smtClean="0"/>
              <a:t>NOT</a:t>
            </a:r>
            <a:r>
              <a:rPr lang="en-US" sz="2400" dirty="0" smtClean="0"/>
              <a:t> subject to </a:t>
            </a:r>
            <a:r>
              <a:rPr lang="en-US" sz="2400" u="sng" dirty="0" smtClean="0"/>
              <a:t>FEES</a:t>
            </a:r>
            <a:r>
              <a:rPr lang="en-US" sz="2400" dirty="0" smtClean="0"/>
              <a:t> to participate in Pull Program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Pull Program requires initial screening, record updates, routine review and employers to not allow drivers to operate if they have violations.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622935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-Bottom Line-</a:t>
            </a:r>
            <a:br>
              <a:rPr lang="en-US" dirty="0" smtClean="0"/>
            </a:br>
            <a:r>
              <a:rPr lang="en-US" sz="4400" dirty="0" smtClean="0"/>
              <a:t>What do we “NEED” to do?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5791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Maintain a Firefighter  driver training program that exceeds the DMV ETP program – DON’T GET LAZY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Assure that your Departments drive route complies with NFPA 1002 Chapter 4 2008 – Use your old ETP route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Create a Verification of Employment &amp; Training document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 a Certification process within your County to Certify Trainer/Evaluators –OR- maintain SFM Driver/Operator 1A Instructors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 DL 51 Dr. Physicals to your Commercial Class A &amp; B drivers every 2 years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 DL 546A Physicals to your Non-Commercial Class C Firefighter Endorsement drivers every 4 years.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-Bottom Line-</a:t>
            </a:r>
            <a:br>
              <a:rPr lang="en-US" dirty="0" smtClean="0"/>
            </a:br>
            <a:r>
              <a:rPr lang="en-US" sz="4400" dirty="0" smtClean="0"/>
              <a:t>What do we “NEED” to do?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5638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Schedule your Dr. Physicals a minimum of 1 month prior to Drivers license expiration.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Maintain some Commercial Class “A&amp;B” Drivers for training &amp; testing purposes.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Participate in DMV “PULL” Program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 your new drivers (in training) with a minimum of 16 hours of Classroom training &amp; 14 hours of behind the wheel training – DOCUMENT IT-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CHANGE THE LAW SO THE DRIVER TRAINER/EVALUATOR IS NOT REQUIRED TO POSSESS A COMMERCIAL CLASS A/B LICENSE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CHANGE THE LAW SO A NON-COMMERCIAL CLASS C WITH FIREFIGHTER ENDORSEMENT ONLY REQUIRES A DL-546 MEDICAL HEALTH QUESTIONNAIRE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19200"/>
            <a:ext cx="6019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Questions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9600" dirty="0" smtClean="0"/>
              <a:t>&amp;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9600" dirty="0" smtClean="0"/>
              <a:t>Answers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622935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did AB 1648 accomplish?</a:t>
            </a:r>
            <a:br>
              <a:rPr lang="en-US" sz="3600" dirty="0" smtClean="0"/>
            </a:br>
            <a:r>
              <a:rPr lang="en-US" sz="2000" dirty="0" err="1" smtClean="0"/>
              <a:t>Assemblymembers</a:t>
            </a:r>
            <a:r>
              <a:rPr lang="en-US" sz="2000" dirty="0" smtClean="0"/>
              <a:t> Kevin Jeffries &amp; Wes </a:t>
            </a:r>
            <a:r>
              <a:rPr lang="en-US" sz="2000" dirty="0" err="1" smtClean="0"/>
              <a:t>Chesbro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6019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-</a:t>
            </a:r>
            <a:r>
              <a:rPr lang="en-US" sz="2400" smtClean="0">
                <a:solidFill>
                  <a:srgbClr val="0070C0"/>
                </a:solidFill>
              </a:rPr>
              <a:t>PROS-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endParaRPr lang="en-US" sz="1600" dirty="0"/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No longer subject to audit by DMV ETP auditors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Allows Departments to empower multiple evaluators within their  department without ETP refresher training.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Allows Class C driver (trainee)to operate any Fire Department vehicle while accompanied by a Class B Department  authorized trainer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Allows Departments to develop drive routes specific to their jurisdiction based on NFPA 1002 Chapter 4 (2008)</a:t>
            </a: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Allows State Fire Marshal Driver Operator 1A to be recognized as training requirements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229350" cy="1524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What did AB 1648 accomplish?</a:t>
            </a:r>
            <a:br>
              <a:rPr lang="en-US" sz="3600" dirty="0" smtClean="0"/>
            </a:br>
            <a:r>
              <a:rPr lang="en-US" sz="2000" dirty="0" err="1" smtClean="0"/>
              <a:t>Assemblymembers</a:t>
            </a:r>
            <a:r>
              <a:rPr lang="en-US" sz="2000" dirty="0" smtClean="0"/>
              <a:t> Kevin Jeffries &amp; Wes </a:t>
            </a:r>
            <a:r>
              <a:rPr lang="en-US" sz="2000" dirty="0" err="1" smtClean="0"/>
              <a:t>Chesbro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0"/>
            <a:ext cx="571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</a:t>
            </a:r>
          </a:p>
          <a:p>
            <a:pPr algn="ctr"/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Requires Department  authorized trainer to maintain a Commercial Class A or B license</a:t>
            </a:r>
          </a:p>
          <a:p>
            <a:pPr algn="ctr"/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Requires a Non-commercial Class C (FF endorsement) to obtain a Physician’s Health Report (DL546A) every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4 years.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Estimated cost $70.00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229350" cy="152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did AB 82 accomplish?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0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 82 clarifies that those who already have, or intend to get, a full commercial class A or </a:t>
            </a:r>
            <a:r>
              <a:rPr lang="en-US" dirty="0" smtClean="0"/>
              <a:t>B license </a:t>
            </a:r>
            <a:r>
              <a:rPr lang="en-US" dirty="0"/>
              <a:t>do not need to obtain a firefighter endorsement (unless required by the fire department).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DMV will recognize these drivers are already trained to operate the heavy equipment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bill will keep intact the firefighter endorsement option for those with a regular class C</a:t>
            </a:r>
            <a:r>
              <a:rPr lang="en-US" dirty="0" smtClean="0"/>
              <a:t>, restricted </a:t>
            </a:r>
            <a:r>
              <a:rPr lang="en-US" dirty="0"/>
              <a:t>class A or noncommercial class B license; since these licenses will need an </a:t>
            </a:r>
            <a:r>
              <a:rPr lang="en-US" dirty="0" smtClean="0"/>
              <a:t>additional employer </a:t>
            </a:r>
            <a:r>
              <a:rPr lang="en-US" dirty="0"/>
              <a:t>certification and testing to ensure the quality of our firefighter equipment operators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AB 82 made no other changes to the process put in place by AB 1648.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5867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would you want a Firefighter Endorsement on a Commercial Class B License if it is no longer required?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The Firefighter Endorsement allows any Class of license to operate Class A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“Fire Department equipment”</a:t>
            </a:r>
          </a:p>
          <a:p>
            <a:pPr algn="ctr"/>
            <a:r>
              <a:rPr lang="en-US" sz="3200" dirty="0" smtClean="0"/>
              <a:t>-Including Tiller-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 Commercial Class “B” without Endorsement does not.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622935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Goal For Today</a:t>
            </a:r>
            <a:br>
              <a:rPr lang="en-US" dirty="0" smtClean="0"/>
            </a:br>
            <a:r>
              <a:rPr lang="en-US" sz="2200" dirty="0" smtClean="0"/>
              <a:t>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To walk you through the following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267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 </a:t>
            </a:r>
            <a:endParaRPr lang="en-US" b="1" u="sng" dirty="0"/>
          </a:p>
          <a:p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6019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What does a Class B FF restricted holder need to do now ?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Class C license adding a Firefighter Endorsement.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Class C with Firefighter Endorsement upgrading to a Commercial A/B/C 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Commercial A/B/C with Firefighter Endorsement downgrading to a Non-Commercial A/B/C with Endorsement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8534400"/>
            <a:ext cx="12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6229350" cy="1524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Our Goal For Today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is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To walk you through the following procedures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429000"/>
            <a:ext cx="586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US" sz="2400" dirty="0" smtClean="0"/>
              <a:t>Commercial Class A/B/C adding Firefighter Endorsement</a:t>
            </a:r>
          </a:p>
          <a:p>
            <a:pPr marL="457200" indent="-457200">
              <a:buAutoNum type="arabicPeriod" startAt="5"/>
            </a:pPr>
            <a:endParaRPr lang="en-US" sz="2400" dirty="0" smtClean="0"/>
          </a:p>
          <a:p>
            <a:pPr marL="457200" indent="-457200">
              <a:buAutoNum type="arabicPeriod" startAt="5"/>
            </a:pPr>
            <a:r>
              <a:rPr lang="en-US" sz="2400" dirty="0" smtClean="0"/>
              <a:t>Restricted Class A/B Firefighter license at time of renewal</a:t>
            </a:r>
          </a:p>
          <a:p>
            <a:pPr marL="457200" indent="-457200">
              <a:buAutoNum type="arabicPeriod" startAt="5"/>
            </a:pPr>
            <a:endParaRPr lang="en-US" sz="2400" dirty="0" smtClean="0"/>
          </a:p>
          <a:p>
            <a:pPr marL="457200" indent="-457200">
              <a:buAutoNum type="arabicPeriod" startAt="5"/>
            </a:pPr>
            <a:r>
              <a:rPr lang="en-US" sz="2400" dirty="0" smtClean="0"/>
              <a:t>Requirements to be a Fire Department approved driver Trainer/Evaluator</a:t>
            </a:r>
          </a:p>
          <a:p>
            <a:pPr marL="457200" indent="-457200">
              <a:buAutoNum type="arabicPeriod" startAt="5"/>
            </a:pPr>
            <a:endParaRPr lang="en-US" sz="2400" dirty="0" smtClean="0"/>
          </a:p>
          <a:p>
            <a:pPr marL="457200" indent="-457200">
              <a:buAutoNum type="arabicPeriod" startAt="5"/>
            </a:pPr>
            <a:r>
              <a:rPr lang="en-US" sz="2400" dirty="0" smtClean="0"/>
              <a:t>What are the two TRAINING options available to obtain a Class C Firefighter Endorsement?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14382</TotalTime>
  <Words>1576</Words>
  <Application>Microsoft Office PowerPoint</Application>
  <PresentationFormat>On-screen Show (4:3)</PresentationFormat>
  <Paragraphs>196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Flow</vt:lpstr>
      <vt:lpstr>Acrobat Document</vt:lpstr>
      <vt:lpstr>Document</vt:lpstr>
      <vt:lpstr>   DMV Licensing for the Fire Service Presented By</vt:lpstr>
      <vt:lpstr>OPTIONS AVAILABLE FOR FIREFIGHTER LICENSING</vt:lpstr>
      <vt:lpstr>Employer Testing Program (ETP)  Issues within the Fire Service</vt:lpstr>
      <vt:lpstr>What did AB 1648 accomplish? Assemblymembers Kevin Jeffries &amp; Wes Chesbro</vt:lpstr>
      <vt:lpstr>What did AB 1648 accomplish? Assemblymembers Kevin Jeffries &amp; Wes Chesbro</vt:lpstr>
      <vt:lpstr>What did AB 82 accomplish?</vt:lpstr>
      <vt:lpstr>Slide 7</vt:lpstr>
      <vt:lpstr>Our Goal For Today is To walk you through the following procedures</vt:lpstr>
      <vt:lpstr>Our Goal For Today is To walk you through the following procedures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DMV “PULL PROGRAM”</vt:lpstr>
      <vt:lpstr>-Bottom Line- What do we “NEED” to do?</vt:lpstr>
      <vt:lpstr>-Bottom Line- What do we “NEED” to do?</vt:lpstr>
      <vt:lpstr>Slide 36</vt:lpstr>
    </vt:vector>
  </TitlesOfParts>
  <Company>City of Los Banos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tmarrison</dc:creator>
  <cp:lastModifiedBy>tmarrison</cp:lastModifiedBy>
  <cp:revision>859</cp:revision>
  <dcterms:created xsi:type="dcterms:W3CDTF">2011-12-30T16:23:52Z</dcterms:created>
  <dcterms:modified xsi:type="dcterms:W3CDTF">2012-01-27T23:58:31Z</dcterms:modified>
</cp:coreProperties>
</file>