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diagrams/drawing3.xml" ContentType="application/vnd.ms-office.drawingml.diagramDrawing+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diagrams/layout6.xml" ContentType="application/vnd.openxmlformats-officedocument.drawingml.diagram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diagrams/drawing8.xml" ContentType="application/vnd.ms-office.drawingml.diagramDrawing+xml"/>
  <Override PartName="/ppt/comments/comment1.xml" ContentType="application/vnd.openxmlformats-officedocument.presentationml.comments+xml"/>
  <Override PartName="/ppt/slides/slide108.xml" ContentType="application/vnd.openxmlformats-officedocument.presentationml.slide+xml"/>
  <Override PartName="/ppt/diagrams/quickStyle8.xml" ContentType="application/vnd.openxmlformats-officedocument.drawingml.diagramStyle+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diagrams/colors1.xml" ContentType="application/vnd.openxmlformats-officedocument.drawingml.diagramColors+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Default Extension="wmf" ContentType="image/x-wmf"/>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notesSlides/notesSlide3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diagrams/colors6.xml" ContentType="application/vnd.openxmlformats-officedocument.drawingml.diagramColors+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diagrams/drawing6.xml" ContentType="application/vnd.ms-office.drawingml.diagramDrawing+xml"/>
  <Override PartName="/ppt/notesSlides/notesSlide109.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diagrams/colors8.xml" ContentType="application/vnd.openxmlformats-officedocument.drawingml.diagramColors+xml"/>
  <Override PartName="/ppt/notesSlides/notesSlide12.xml" ContentType="application/vnd.openxmlformats-officedocument.presentationml.notesSlide+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notesSlides/notesSlide106.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slides/slide78.xml" ContentType="application/vnd.openxmlformats-officedocument.presentationml.slide+xml"/>
  <Override PartName="/ppt/handoutMasters/handoutMaster1.xml" ContentType="application/vnd.openxmlformats-officedocument.presentationml.handoutMaster+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quickStyle4.xml" ContentType="application/vnd.openxmlformats-officedocument.drawingml.diagramStyle+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diagrams/drawing9.xml" ContentType="application/vnd.ms-office.drawingml.diagramDrawing+xml"/>
  <Override PartName="/ppt/notesSlides/notesSlide50.xml" ContentType="application/vnd.openxmlformats-officedocument.presentationml.notesSlide+xml"/>
  <Override PartName="/ppt/slides/slide109.xml" ContentType="application/vnd.openxmlformats-officedocument.presentationml.slide+xml"/>
  <Override PartName="/ppt/diagrams/quickStyle9.xml" ContentType="application/vnd.openxmlformats-officedocument.drawingml.diagramStyle+xml"/>
  <Override PartName="/ppt/notesSlides/notesSlide108.xml" ContentType="application/vnd.openxmlformats-officedocument.presentationml.notesSlide+xml"/>
  <Override PartName="/ppt/slides/slide97.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9" r:id="rId1"/>
    <p:sldMasterId id="2147483934" r:id="rId2"/>
    <p:sldMasterId id="2147483883" r:id="rId3"/>
  </p:sldMasterIdLst>
  <p:notesMasterIdLst>
    <p:notesMasterId r:id="rId117"/>
  </p:notesMasterIdLst>
  <p:handoutMasterIdLst>
    <p:handoutMasterId r:id="rId118"/>
  </p:handoutMasterIdLst>
  <p:sldIdLst>
    <p:sldId id="257" r:id="rId4"/>
    <p:sldId id="258" r:id="rId5"/>
    <p:sldId id="264" r:id="rId6"/>
    <p:sldId id="259" r:id="rId7"/>
    <p:sldId id="260" r:id="rId8"/>
    <p:sldId id="449" r:id="rId9"/>
    <p:sldId id="357" r:id="rId10"/>
    <p:sldId id="358" r:id="rId11"/>
    <p:sldId id="360" r:id="rId12"/>
    <p:sldId id="437" r:id="rId13"/>
    <p:sldId id="462" r:id="rId14"/>
    <p:sldId id="438" r:id="rId15"/>
    <p:sldId id="439" r:id="rId16"/>
    <p:sldId id="460" r:id="rId17"/>
    <p:sldId id="466" r:id="rId18"/>
    <p:sldId id="461" r:id="rId19"/>
    <p:sldId id="464" r:id="rId20"/>
    <p:sldId id="459" r:id="rId21"/>
    <p:sldId id="447" r:id="rId22"/>
    <p:sldId id="468" r:id="rId23"/>
    <p:sldId id="471" r:id="rId24"/>
    <p:sldId id="469" r:id="rId25"/>
    <p:sldId id="363" r:id="rId26"/>
    <p:sldId id="425" r:id="rId27"/>
    <p:sldId id="316" r:id="rId28"/>
    <p:sldId id="411" r:id="rId29"/>
    <p:sldId id="422" r:id="rId30"/>
    <p:sldId id="436" r:id="rId31"/>
    <p:sldId id="420" r:id="rId32"/>
    <p:sldId id="419" r:id="rId33"/>
    <p:sldId id="448" r:id="rId34"/>
    <p:sldId id="421" r:id="rId35"/>
    <p:sldId id="450" r:id="rId36"/>
    <p:sldId id="456" r:id="rId37"/>
    <p:sldId id="266" r:id="rId38"/>
    <p:sldId id="455" r:id="rId39"/>
    <p:sldId id="309" r:id="rId40"/>
    <p:sldId id="267" r:id="rId41"/>
    <p:sldId id="276" r:id="rId42"/>
    <p:sldId id="268" r:id="rId43"/>
    <p:sldId id="452" r:id="rId44"/>
    <p:sldId id="277" r:id="rId45"/>
    <p:sldId id="470" r:id="rId46"/>
    <p:sldId id="279" r:id="rId47"/>
    <p:sldId id="280" r:id="rId48"/>
    <p:sldId id="281" r:id="rId49"/>
    <p:sldId id="282" r:id="rId50"/>
    <p:sldId id="435" r:id="rId51"/>
    <p:sldId id="296" r:id="rId52"/>
    <p:sldId id="300" r:id="rId53"/>
    <p:sldId id="301" r:id="rId54"/>
    <p:sldId id="298" r:id="rId55"/>
    <p:sldId id="303" r:id="rId56"/>
    <p:sldId id="295" r:id="rId57"/>
    <p:sldId id="308" r:id="rId58"/>
    <p:sldId id="302" r:id="rId59"/>
    <p:sldId id="305" r:id="rId60"/>
    <p:sldId id="271" r:id="rId61"/>
    <p:sldId id="454" r:id="rId62"/>
    <p:sldId id="278" r:id="rId63"/>
    <p:sldId id="408" r:id="rId64"/>
    <p:sldId id="364" r:id="rId65"/>
    <p:sldId id="409" r:id="rId66"/>
    <p:sldId id="367" r:id="rId67"/>
    <p:sldId id="368" r:id="rId68"/>
    <p:sldId id="369" r:id="rId69"/>
    <p:sldId id="313" r:id="rId70"/>
    <p:sldId id="473" r:id="rId71"/>
    <p:sldId id="472" r:id="rId72"/>
    <p:sldId id="467" r:id="rId73"/>
    <p:sldId id="410" r:id="rId74"/>
    <p:sldId id="317" r:id="rId75"/>
    <p:sldId id="318" r:id="rId76"/>
    <p:sldId id="432" r:id="rId77"/>
    <p:sldId id="314" r:id="rId78"/>
    <p:sldId id="319" r:id="rId79"/>
    <p:sldId id="413" r:id="rId80"/>
    <p:sldId id="362" r:id="rId81"/>
    <p:sldId id="321" r:id="rId82"/>
    <p:sldId id="324" r:id="rId83"/>
    <p:sldId id="326" r:id="rId84"/>
    <p:sldId id="327" r:id="rId85"/>
    <p:sldId id="445" r:id="rId86"/>
    <p:sldId id="446" r:id="rId87"/>
    <p:sldId id="329" r:id="rId88"/>
    <p:sldId id="330" r:id="rId89"/>
    <p:sldId id="331" r:id="rId90"/>
    <p:sldId id="405" r:id="rId91"/>
    <p:sldId id="414" r:id="rId92"/>
    <p:sldId id="334" r:id="rId93"/>
    <p:sldId id="415" r:id="rId94"/>
    <p:sldId id="340" r:id="rId95"/>
    <p:sldId id="341" r:id="rId96"/>
    <p:sldId id="342" r:id="rId97"/>
    <p:sldId id="465" r:id="rId98"/>
    <p:sldId id="441" r:id="rId99"/>
    <p:sldId id="343" r:id="rId100"/>
    <p:sldId id="344" r:id="rId101"/>
    <p:sldId id="463" r:id="rId102"/>
    <p:sldId id="346" r:id="rId103"/>
    <p:sldId id="347" r:id="rId104"/>
    <p:sldId id="348" r:id="rId105"/>
    <p:sldId id="349" r:id="rId106"/>
    <p:sldId id="350" r:id="rId107"/>
    <p:sldId id="351" r:id="rId108"/>
    <p:sldId id="352" r:id="rId109"/>
    <p:sldId id="353" r:id="rId110"/>
    <p:sldId id="354" r:id="rId111"/>
    <p:sldId id="404" r:id="rId112"/>
    <p:sldId id="355" r:id="rId113"/>
    <p:sldId id="427" r:id="rId114"/>
    <p:sldId id="428" r:id="rId115"/>
    <p:sldId id="356" r:id="rId11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a:cs typeface="ＭＳ Ｐゴシック"/>
      </a:defRPr>
    </a:lvl1pPr>
    <a:lvl2pPr marL="457200" algn="l" rtl="0" fontAlgn="base">
      <a:spcBef>
        <a:spcPct val="0"/>
      </a:spcBef>
      <a:spcAft>
        <a:spcPct val="0"/>
      </a:spcAft>
      <a:defRPr kern="1200">
        <a:solidFill>
          <a:schemeClr val="tx1"/>
        </a:solidFill>
        <a:latin typeface="Arial" charset="0"/>
        <a:ea typeface="ＭＳ Ｐゴシック"/>
        <a:cs typeface="ＭＳ Ｐゴシック"/>
      </a:defRPr>
    </a:lvl2pPr>
    <a:lvl3pPr marL="914400" algn="l" rtl="0" fontAlgn="base">
      <a:spcBef>
        <a:spcPct val="0"/>
      </a:spcBef>
      <a:spcAft>
        <a:spcPct val="0"/>
      </a:spcAft>
      <a:defRPr kern="1200">
        <a:solidFill>
          <a:schemeClr val="tx1"/>
        </a:solidFill>
        <a:latin typeface="Arial" charset="0"/>
        <a:ea typeface="ＭＳ Ｐゴシック"/>
        <a:cs typeface="ＭＳ Ｐゴシック"/>
      </a:defRPr>
    </a:lvl3pPr>
    <a:lvl4pPr marL="1371600" algn="l" rtl="0" fontAlgn="base">
      <a:spcBef>
        <a:spcPct val="0"/>
      </a:spcBef>
      <a:spcAft>
        <a:spcPct val="0"/>
      </a:spcAft>
      <a:defRPr kern="1200">
        <a:solidFill>
          <a:schemeClr val="tx1"/>
        </a:solidFill>
        <a:latin typeface="Arial" charset="0"/>
        <a:ea typeface="ＭＳ Ｐゴシック"/>
        <a:cs typeface="ＭＳ Ｐゴシック"/>
      </a:defRPr>
    </a:lvl4pPr>
    <a:lvl5pPr marL="1828800" algn="l"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aci" initials="s" lastIdx="3" clrIdx="0"/>
  <p:cmAuthor id="1" name="crogers9"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D6D6D"/>
    <a:srgbClr val="FFFFFF"/>
    <a:srgbClr val="EEECE1"/>
    <a:srgbClr val="1D517F"/>
    <a:srgbClr val="B31126"/>
    <a:srgbClr val="446D2D"/>
    <a:srgbClr val="16243E"/>
    <a:srgbClr val="1E578E"/>
  </p:clrMru>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79" autoAdjust="0"/>
    <p:restoredTop sz="88804" autoAdjust="0"/>
  </p:normalViewPr>
  <p:slideViewPr>
    <p:cSldViewPr>
      <p:cViewPr>
        <p:scale>
          <a:sx n="100" d="100"/>
          <a:sy n="100" d="100"/>
        </p:scale>
        <p:origin x="-1248" y="6"/>
      </p:cViewPr>
      <p:guideLst>
        <p:guide orient="horz" pos="2160"/>
        <p:guide pos="2880"/>
      </p:guideLst>
    </p:cSldViewPr>
  </p:slideViewPr>
  <p:outlineViewPr>
    <p:cViewPr>
      <p:scale>
        <a:sx n="33" d="100"/>
        <a:sy n="33" d="100"/>
      </p:scale>
      <p:origin x="0" y="8596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2076"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notesMaster" Target="notesMasters/notesMaster1.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commentAuthors" Target="commentAuthor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5-02T16:43:41.948" idx="3">
    <p:pos x="10" y="10"/>
    <p:text>Looks like some of these notes don't belong with this slide.
</p:text>
  </p:cm>
</p:cmLst>
</file>

<file path=ppt/diagrams/_rels/data2.xml.rels><?xml version="1.0" encoding="UTF-8" standalone="yes"?>
<Relationships xmlns="http://schemas.openxmlformats.org/package/2006/relationships"><Relationship Id="rId1" Type="http://schemas.openxmlformats.org/officeDocument/2006/relationships/image" Target="../media/image8.jpeg"/></Relationships>
</file>

<file path=ppt/diagrams/_rels/data3.xml.rels><?xml version="1.0" encoding="UTF-8" standalone="yes"?>
<Relationships xmlns="http://schemas.openxmlformats.org/package/2006/relationships"><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E7180E-EFA2-469F-AD39-54FE77C4989C}" type="doc">
      <dgm:prSet loTypeId="urn:microsoft.com/office/officeart/2005/8/layout/vList4#33" loCatId="list" qsTypeId="urn:microsoft.com/office/officeart/2005/8/quickstyle/simple4" qsCatId="simple" csTypeId="urn:microsoft.com/office/officeart/2005/8/colors/accent2_2" csCatId="accent2" phldr="1"/>
      <dgm:spPr/>
      <dgm:t>
        <a:bodyPr/>
        <a:lstStyle/>
        <a:p>
          <a:endParaRPr lang="en-US"/>
        </a:p>
      </dgm:t>
    </dgm:pt>
    <dgm:pt modelId="{0772D78B-A17B-44E3-B3A9-0A0921885296}" type="pres">
      <dgm:prSet presAssocID="{D3E7180E-EFA2-469F-AD39-54FE77C4989C}" presName="linear" presStyleCnt="0">
        <dgm:presLayoutVars>
          <dgm:dir/>
          <dgm:resizeHandles val="exact"/>
        </dgm:presLayoutVars>
      </dgm:prSet>
      <dgm:spPr/>
      <dgm:t>
        <a:bodyPr/>
        <a:lstStyle/>
        <a:p>
          <a:endParaRPr lang="en-US"/>
        </a:p>
      </dgm:t>
    </dgm:pt>
  </dgm:ptLst>
  <dgm:cxnLst>
    <dgm:cxn modelId="{C0386C93-FB2A-4068-9458-DA82A8BD6CD6}" type="presOf" srcId="{D3E7180E-EFA2-469F-AD39-54FE77C4989C}" destId="{0772D78B-A17B-44E3-B3A9-0A0921885296}" srcOrd="0" destOrd="0" presId="urn:microsoft.com/office/officeart/2005/8/layout/vList4#3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F17827-5A6D-49E6-AF8F-8EB68BDC3B2B}" type="doc">
      <dgm:prSet loTypeId="urn:microsoft.com/office/officeart/2005/8/layout/vList4#34" loCatId="list" qsTypeId="urn:microsoft.com/office/officeart/2005/8/quickstyle/3D1" qsCatId="3D" csTypeId="urn:microsoft.com/office/officeart/2005/8/colors/accent1_2#1" csCatId="accent1" phldr="1"/>
      <dgm:spPr/>
      <dgm:t>
        <a:bodyPr/>
        <a:lstStyle/>
        <a:p>
          <a:endParaRPr lang="en-US"/>
        </a:p>
      </dgm:t>
    </dgm:pt>
    <dgm:pt modelId="{2872EA57-93B1-4BEF-8C4D-BEDE13D9EB40}">
      <dgm:prSet phldrT="[Text]" custT="1">
        <dgm:style>
          <a:lnRef idx="0">
            <a:schemeClr val="accent4"/>
          </a:lnRef>
          <a:fillRef idx="3">
            <a:schemeClr val="accent4"/>
          </a:fillRef>
          <a:effectRef idx="3">
            <a:schemeClr val="accent4"/>
          </a:effectRef>
          <a:fontRef idx="minor">
            <a:schemeClr val="lt1"/>
          </a:fontRef>
        </dgm:style>
      </dgm:prSet>
      <dgm:spPr/>
      <dgm:t>
        <a:bodyPr/>
        <a:lstStyle/>
        <a:p>
          <a:pPr algn="ctr"/>
          <a:r>
            <a:rPr lang="en-US" sz="3200" dirty="0" smtClean="0"/>
            <a:t>           Fire Departments</a:t>
          </a:r>
          <a:endParaRPr lang="en-US" sz="3200" dirty="0"/>
        </a:p>
      </dgm:t>
    </dgm:pt>
    <dgm:pt modelId="{8D88A468-C2FB-4024-86A4-CD3932A8C508}" type="sibTrans" cxnId="{61C368FE-BF54-4F21-9973-43581717B920}">
      <dgm:prSet/>
      <dgm:spPr/>
      <dgm:t>
        <a:bodyPr/>
        <a:lstStyle/>
        <a:p>
          <a:endParaRPr lang="en-US"/>
        </a:p>
      </dgm:t>
    </dgm:pt>
    <dgm:pt modelId="{4D81B4ED-B7F3-4F7F-BDC1-F5BC79AF2F83}" type="parTrans" cxnId="{61C368FE-BF54-4F21-9973-43581717B920}">
      <dgm:prSet/>
      <dgm:spPr/>
      <dgm:t>
        <a:bodyPr/>
        <a:lstStyle/>
        <a:p>
          <a:endParaRPr lang="en-US"/>
        </a:p>
      </dgm:t>
    </dgm:pt>
    <dgm:pt modelId="{28833728-EB2B-48F7-B353-B81E9D604B80}" type="pres">
      <dgm:prSet presAssocID="{30F17827-5A6D-49E6-AF8F-8EB68BDC3B2B}" presName="linear" presStyleCnt="0">
        <dgm:presLayoutVars>
          <dgm:dir/>
          <dgm:resizeHandles val="exact"/>
        </dgm:presLayoutVars>
      </dgm:prSet>
      <dgm:spPr/>
      <dgm:t>
        <a:bodyPr/>
        <a:lstStyle/>
        <a:p>
          <a:endParaRPr lang="en-US"/>
        </a:p>
      </dgm:t>
    </dgm:pt>
    <dgm:pt modelId="{5E7843DA-3FBA-46C1-AC42-783C6F4092C0}" type="pres">
      <dgm:prSet presAssocID="{2872EA57-93B1-4BEF-8C4D-BEDE13D9EB40}" presName="comp" presStyleCnt="0"/>
      <dgm:spPr/>
      <dgm:t>
        <a:bodyPr/>
        <a:lstStyle/>
        <a:p>
          <a:endParaRPr lang="en-US"/>
        </a:p>
      </dgm:t>
    </dgm:pt>
    <dgm:pt modelId="{F6A57219-920A-413D-9FDD-765EE93C0374}" type="pres">
      <dgm:prSet presAssocID="{2872EA57-93B1-4BEF-8C4D-BEDE13D9EB40}" presName="box" presStyleLbl="node1" presStyleIdx="0" presStyleCnt="1" custScaleX="90097" custLinFactNeighborX="-5307"/>
      <dgm:spPr>
        <a:prstGeom prst="rect">
          <a:avLst/>
        </a:prstGeom>
      </dgm:spPr>
      <dgm:t>
        <a:bodyPr/>
        <a:lstStyle/>
        <a:p>
          <a:endParaRPr lang="en-US"/>
        </a:p>
      </dgm:t>
    </dgm:pt>
    <dgm:pt modelId="{9F29236E-FFB5-4FA9-8FF8-63630AD7DDF9}" type="pres">
      <dgm:prSet presAssocID="{2872EA57-93B1-4BEF-8C4D-BEDE13D9EB40}" presName="img" presStyleLbl="fgImgPlace1" presStyleIdx="0" presStyleCnt="1" custScaleX="166680" custLinFactNeighborX="34859"/>
      <dgm:spPr>
        <a:blipFill rotWithShape="1">
          <a:blip xmlns:r="http://schemas.openxmlformats.org/officeDocument/2006/relationships" r:embed="rId1" cstate="screen">
            <a:extLst>
              <a:ext uri="{28A0092B-C50C-407E-A947-70E740481C1C}"/>
            </a:extLst>
          </a:blip>
          <a:stretch>
            <a:fillRect/>
          </a:stretch>
        </a:blipFill>
      </dgm:spPr>
      <dgm:t>
        <a:bodyPr/>
        <a:lstStyle/>
        <a:p>
          <a:endParaRPr lang="en-US"/>
        </a:p>
      </dgm:t>
    </dgm:pt>
    <dgm:pt modelId="{8DD01096-CFAB-4FDB-8892-614DE715F1C1}" type="pres">
      <dgm:prSet presAssocID="{2872EA57-93B1-4BEF-8C4D-BEDE13D9EB40}" presName="text" presStyleLbl="node1" presStyleIdx="0" presStyleCnt="1">
        <dgm:presLayoutVars>
          <dgm:bulletEnabled val="1"/>
        </dgm:presLayoutVars>
      </dgm:prSet>
      <dgm:spPr/>
      <dgm:t>
        <a:bodyPr/>
        <a:lstStyle/>
        <a:p>
          <a:endParaRPr lang="en-US"/>
        </a:p>
      </dgm:t>
    </dgm:pt>
  </dgm:ptLst>
  <dgm:cxnLst>
    <dgm:cxn modelId="{B4CA8649-8E9E-47A5-93AA-C65032B91C0D}" type="presOf" srcId="{2872EA57-93B1-4BEF-8C4D-BEDE13D9EB40}" destId="{F6A57219-920A-413D-9FDD-765EE93C0374}" srcOrd="0" destOrd="0" presId="urn:microsoft.com/office/officeart/2005/8/layout/vList4#34"/>
    <dgm:cxn modelId="{A1936DAF-53D7-4B73-883D-D20D98E8EA82}" type="presOf" srcId="{2872EA57-93B1-4BEF-8C4D-BEDE13D9EB40}" destId="{8DD01096-CFAB-4FDB-8892-614DE715F1C1}" srcOrd="1" destOrd="0" presId="urn:microsoft.com/office/officeart/2005/8/layout/vList4#34"/>
    <dgm:cxn modelId="{9970B076-038D-4AB0-9654-F84A31CBEB71}" type="presOf" srcId="{30F17827-5A6D-49E6-AF8F-8EB68BDC3B2B}" destId="{28833728-EB2B-48F7-B353-B81E9D604B80}" srcOrd="0" destOrd="0" presId="urn:microsoft.com/office/officeart/2005/8/layout/vList4#34"/>
    <dgm:cxn modelId="{61C368FE-BF54-4F21-9973-43581717B920}" srcId="{30F17827-5A6D-49E6-AF8F-8EB68BDC3B2B}" destId="{2872EA57-93B1-4BEF-8C4D-BEDE13D9EB40}" srcOrd="0" destOrd="0" parTransId="{4D81B4ED-B7F3-4F7F-BDC1-F5BC79AF2F83}" sibTransId="{8D88A468-C2FB-4024-86A4-CD3932A8C508}"/>
    <dgm:cxn modelId="{B25F2D7D-6007-4883-9BEB-B5106E520A1A}" type="presParOf" srcId="{28833728-EB2B-48F7-B353-B81E9D604B80}" destId="{5E7843DA-3FBA-46C1-AC42-783C6F4092C0}" srcOrd="0" destOrd="0" presId="urn:microsoft.com/office/officeart/2005/8/layout/vList4#34"/>
    <dgm:cxn modelId="{3594097E-52EB-4BEF-BD73-EAB3E8F783A7}" type="presParOf" srcId="{5E7843DA-3FBA-46C1-AC42-783C6F4092C0}" destId="{F6A57219-920A-413D-9FDD-765EE93C0374}" srcOrd="0" destOrd="0" presId="urn:microsoft.com/office/officeart/2005/8/layout/vList4#34"/>
    <dgm:cxn modelId="{FF9208C9-57A9-408D-B42A-85E6706F004A}" type="presParOf" srcId="{5E7843DA-3FBA-46C1-AC42-783C6F4092C0}" destId="{9F29236E-FFB5-4FA9-8FF8-63630AD7DDF9}" srcOrd="1" destOrd="0" presId="urn:microsoft.com/office/officeart/2005/8/layout/vList4#34"/>
    <dgm:cxn modelId="{052D0868-8AE6-4311-9F6E-2D0CF10641BE}" type="presParOf" srcId="{5E7843DA-3FBA-46C1-AC42-783C6F4092C0}" destId="{8DD01096-CFAB-4FDB-8892-614DE715F1C1}" srcOrd="2" destOrd="0" presId="urn:microsoft.com/office/officeart/2005/8/layout/vList4#3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F17827-5A6D-49E6-AF8F-8EB68BDC3B2B}" type="doc">
      <dgm:prSet loTypeId="urn:microsoft.com/office/officeart/2005/8/layout/vList4#35" loCatId="list" qsTypeId="urn:microsoft.com/office/officeart/2005/8/quickstyle/3D1" qsCatId="3D" csTypeId="urn:microsoft.com/office/officeart/2005/8/colors/accent1_2#2" csCatId="accent1" phldr="1"/>
      <dgm:spPr/>
      <dgm:t>
        <a:bodyPr/>
        <a:lstStyle/>
        <a:p>
          <a:endParaRPr lang="en-US"/>
        </a:p>
      </dgm:t>
    </dgm:pt>
    <dgm:pt modelId="{2872EA57-93B1-4BEF-8C4D-BEDE13D9EB40}">
      <dgm:prSet phldrT="[Text]" custT="1">
        <dgm:style>
          <a:lnRef idx="0">
            <a:schemeClr val="accent4"/>
          </a:lnRef>
          <a:fillRef idx="3">
            <a:schemeClr val="accent4"/>
          </a:fillRef>
          <a:effectRef idx="3">
            <a:schemeClr val="accent4"/>
          </a:effectRef>
          <a:fontRef idx="minor">
            <a:schemeClr val="lt1"/>
          </a:fontRef>
        </dgm:style>
      </dgm:prSet>
      <dgm:spPr/>
      <dgm:t>
        <a:bodyPr/>
        <a:lstStyle/>
        <a:p>
          <a:pPr algn="ctr"/>
          <a:r>
            <a:rPr lang="en-US" sz="3200" dirty="0" smtClean="0"/>
            <a:t>           Nonaffiliated EMS</a:t>
          </a:r>
          <a:endParaRPr lang="en-US" sz="3200" dirty="0"/>
        </a:p>
      </dgm:t>
    </dgm:pt>
    <dgm:pt modelId="{8D88A468-C2FB-4024-86A4-CD3932A8C508}" type="sibTrans" cxnId="{61C368FE-BF54-4F21-9973-43581717B920}">
      <dgm:prSet/>
      <dgm:spPr/>
      <dgm:t>
        <a:bodyPr/>
        <a:lstStyle/>
        <a:p>
          <a:endParaRPr lang="en-US"/>
        </a:p>
      </dgm:t>
    </dgm:pt>
    <dgm:pt modelId="{4D81B4ED-B7F3-4F7F-BDC1-F5BC79AF2F83}" type="parTrans" cxnId="{61C368FE-BF54-4F21-9973-43581717B920}">
      <dgm:prSet/>
      <dgm:spPr/>
      <dgm:t>
        <a:bodyPr/>
        <a:lstStyle/>
        <a:p>
          <a:endParaRPr lang="en-US"/>
        </a:p>
      </dgm:t>
    </dgm:pt>
    <dgm:pt modelId="{28833728-EB2B-48F7-B353-B81E9D604B80}" type="pres">
      <dgm:prSet presAssocID="{30F17827-5A6D-49E6-AF8F-8EB68BDC3B2B}" presName="linear" presStyleCnt="0">
        <dgm:presLayoutVars>
          <dgm:dir/>
          <dgm:resizeHandles val="exact"/>
        </dgm:presLayoutVars>
      </dgm:prSet>
      <dgm:spPr/>
      <dgm:t>
        <a:bodyPr/>
        <a:lstStyle/>
        <a:p>
          <a:endParaRPr lang="en-US"/>
        </a:p>
      </dgm:t>
    </dgm:pt>
    <dgm:pt modelId="{5E7843DA-3FBA-46C1-AC42-783C6F4092C0}" type="pres">
      <dgm:prSet presAssocID="{2872EA57-93B1-4BEF-8C4D-BEDE13D9EB40}" presName="comp" presStyleCnt="0"/>
      <dgm:spPr/>
      <dgm:t>
        <a:bodyPr/>
        <a:lstStyle/>
        <a:p>
          <a:endParaRPr lang="en-US"/>
        </a:p>
      </dgm:t>
    </dgm:pt>
    <dgm:pt modelId="{F6A57219-920A-413D-9FDD-765EE93C0374}" type="pres">
      <dgm:prSet presAssocID="{2872EA57-93B1-4BEF-8C4D-BEDE13D9EB40}" presName="box" presStyleLbl="node1" presStyleIdx="0" presStyleCnt="1" custScaleX="90097" custLinFactNeighborX="-5307"/>
      <dgm:spPr>
        <a:prstGeom prst="rect">
          <a:avLst/>
        </a:prstGeom>
      </dgm:spPr>
      <dgm:t>
        <a:bodyPr/>
        <a:lstStyle/>
        <a:p>
          <a:endParaRPr lang="en-US"/>
        </a:p>
      </dgm:t>
    </dgm:pt>
    <dgm:pt modelId="{9F29236E-FFB5-4FA9-8FF8-63630AD7DDF9}" type="pres">
      <dgm:prSet presAssocID="{2872EA57-93B1-4BEF-8C4D-BEDE13D9EB40}" presName="img" presStyleLbl="fgImgPlace1" presStyleIdx="0" presStyleCnt="1" custScaleX="166680" custLinFactNeighborX="34859"/>
      <dgm:spPr>
        <a:blipFill rotWithShape="1">
          <a:blip xmlns:r="http://schemas.openxmlformats.org/officeDocument/2006/relationships" r:embed="rId1"/>
          <a:stretch>
            <a:fillRect/>
          </a:stretch>
        </a:blipFill>
      </dgm:spPr>
      <dgm:t>
        <a:bodyPr/>
        <a:lstStyle/>
        <a:p>
          <a:endParaRPr lang="en-US"/>
        </a:p>
      </dgm:t>
    </dgm:pt>
    <dgm:pt modelId="{8DD01096-CFAB-4FDB-8892-614DE715F1C1}" type="pres">
      <dgm:prSet presAssocID="{2872EA57-93B1-4BEF-8C4D-BEDE13D9EB40}" presName="text" presStyleLbl="node1" presStyleIdx="0" presStyleCnt="1">
        <dgm:presLayoutVars>
          <dgm:bulletEnabled val="1"/>
        </dgm:presLayoutVars>
      </dgm:prSet>
      <dgm:spPr/>
      <dgm:t>
        <a:bodyPr/>
        <a:lstStyle/>
        <a:p>
          <a:endParaRPr lang="en-US"/>
        </a:p>
      </dgm:t>
    </dgm:pt>
  </dgm:ptLst>
  <dgm:cxnLst>
    <dgm:cxn modelId="{3889E3FF-5A1B-47FA-BBCB-914CB5717201}" type="presOf" srcId="{30F17827-5A6D-49E6-AF8F-8EB68BDC3B2B}" destId="{28833728-EB2B-48F7-B353-B81E9D604B80}" srcOrd="0" destOrd="0" presId="urn:microsoft.com/office/officeart/2005/8/layout/vList4#35"/>
    <dgm:cxn modelId="{AE40494A-DAC5-41B4-9163-61956B60108B}" type="presOf" srcId="{2872EA57-93B1-4BEF-8C4D-BEDE13D9EB40}" destId="{F6A57219-920A-413D-9FDD-765EE93C0374}" srcOrd="0" destOrd="0" presId="urn:microsoft.com/office/officeart/2005/8/layout/vList4#35"/>
    <dgm:cxn modelId="{136DF426-F677-4782-8AA5-2233B6938F9E}" type="presOf" srcId="{2872EA57-93B1-4BEF-8C4D-BEDE13D9EB40}" destId="{8DD01096-CFAB-4FDB-8892-614DE715F1C1}" srcOrd="1" destOrd="0" presId="urn:microsoft.com/office/officeart/2005/8/layout/vList4#35"/>
    <dgm:cxn modelId="{61C368FE-BF54-4F21-9973-43581717B920}" srcId="{30F17827-5A6D-49E6-AF8F-8EB68BDC3B2B}" destId="{2872EA57-93B1-4BEF-8C4D-BEDE13D9EB40}" srcOrd="0" destOrd="0" parTransId="{4D81B4ED-B7F3-4F7F-BDC1-F5BC79AF2F83}" sibTransId="{8D88A468-C2FB-4024-86A4-CD3932A8C508}"/>
    <dgm:cxn modelId="{CAA55E84-7902-448A-869D-1EC2F6144459}" type="presParOf" srcId="{28833728-EB2B-48F7-B353-B81E9D604B80}" destId="{5E7843DA-3FBA-46C1-AC42-783C6F4092C0}" srcOrd="0" destOrd="0" presId="urn:microsoft.com/office/officeart/2005/8/layout/vList4#35"/>
    <dgm:cxn modelId="{E97F277D-D178-4970-B4C9-545048D228A1}" type="presParOf" srcId="{5E7843DA-3FBA-46C1-AC42-783C6F4092C0}" destId="{F6A57219-920A-413D-9FDD-765EE93C0374}" srcOrd="0" destOrd="0" presId="urn:microsoft.com/office/officeart/2005/8/layout/vList4#35"/>
    <dgm:cxn modelId="{791CF0F6-6E37-434C-AAC2-487F96BD0B1B}" type="presParOf" srcId="{5E7843DA-3FBA-46C1-AC42-783C6F4092C0}" destId="{9F29236E-FFB5-4FA9-8FF8-63630AD7DDF9}" srcOrd="1" destOrd="0" presId="urn:microsoft.com/office/officeart/2005/8/layout/vList4#35"/>
    <dgm:cxn modelId="{8AC9BE43-1C29-446C-A366-C57DB86B51E9}" type="presParOf" srcId="{5E7843DA-3FBA-46C1-AC42-783C6F4092C0}" destId="{8DD01096-CFAB-4FDB-8892-614DE715F1C1}" srcOrd="2" destOrd="0" presId="urn:microsoft.com/office/officeart/2005/8/layout/vList4#35"/>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2F7423-9107-44D2-8643-5BD266A7B684}" type="doc">
      <dgm:prSet loTypeId="urn:microsoft.com/office/officeart/2005/8/layout/list1" loCatId="list" qsTypeId="urn:microsoft.com/office/officeart/2005/8/quickstyle/simple1#1" qsCatId="simple" csTypeId="urn:microsoft.com/office/officeart/2005/8/colors/accent1_2#3" csCatId="accent1" phldr="1"/>
      <dgm:spPr/>
      <dgm:t>
        <a:bodyPr/>
        <a:lstStyle/>
        <a:p>
          <a:endParaRPr lang="en-US"/>
        </a:p>
      </dgm:t>
    </dgm:pt>
    <dgm:pt modelId="{BEF4940A-8556-49E2-9F5D-D74A4228F9FE}">
      <dgm:prSet phldrT="[Text]" custT="1"/>
      <dgm:spPr>
        <a:solidFill>
          <a:srgbClr val="00578E"/>
        </a:solidFill>
        <a:ln>
          <a:solidFill>
            <a:srgbClr val="00578E"/>
          </a:solidFill>
        </a:ln>
        <a:scene3d>
          <a:camera prst="orthographicFront"/>
          <a:lightRig rig="threePt" dir="t"/>
        </a:scene3d>
        <a:sp3d>
          <a:bevelT/>
        </a:sp3d>
      </dgm:spPr>
      <dgm:t>
        <a:bodyPr/>
        <a:lstStyle/>
        <a:p>
          <a:r>
            <a:rPr lang="en-US" sz="2800" dirty="0" smtClean="0">
              <a:solidFill>
                <a:srgbClr val="FFFFFF"/>
              </a:solidFill>
              <a:latin typeface="Arial" pitchFamily="34" charset="0"/>
              <a:cs typeface="Arial" pitchFamily="34" charset="0"/>
            </a:rPr>
            <a:t>Population 50,000 or greater</a:t>
          </a:r>
          <a:endParaRPr lang="en-US" sz="2800" dirty="0">
            <a:solidFill>
              <a:srgbClr val="FFFFFF"/>
            </a:solidFill>
            <a:latin typeface="Arial" pitchFamily="34" charset="0"/>
            <a:cs typeface="Arial" pitchFamily="34" charset="0"/>
          </a:endParaRPr>
        </a:p>
      </dgm:t>
    </dgm:pt>
    <dgm:pt modelId="{459B4431-4C52-4E47-B713-B5747B85B237}" type="sibTrans" cxnId="{E62CF826-A3A0-434E-B369-FF6825D7C8B5}">
      <dgm:prSet/>
      <dgm:spPr/>
      <dgm:t>
        <a:bodyPr/>
        <a:lstStyle/>
        <a:p>
          <a:endParaRPr lang="en-US"/>
        </a:p>
      </dgm:t>
    </dgm:pt>
    <dgm:pt modelId="{DAC84C0B-D9E3-4DC0-83E2-48A0F319D63F}" type="parTrans" cxnId="{E62CF826-A3A0-434E-B369-FF6825D7C8B5}">
      <dgm:prSet/>
      <dgm:spPr/>
      <dgm:t>
        <a:bodyPr/>
        <a:lstStyle/>
        <a:p>
          <a:endParaRPr lang="en-US"/>
        </a:p>
      </dgm:t>
    </dgm:pt>
    <dgm:pt modelId="{1A4D9F3E-4191-4F49-B3BE-D32C64368DCE}" type="pres">
      <dgm:prSet presAssocID="{762F7423-9107-44D2-8643-5BD266A7B684}" presName="linear" presStyleCnt="0">
        <dgm:presLayoutVars>
          <dgm:dir/>
          <dgm:animLvl val="lvl"/>
          <dgm:resizeHandles val="exact"/>
        </dgm:presLayoutVars>
      </dgm:prSet>
      <dgm:spPr/>
      <dgm:t>
        <a:bodyPr/>
        <a:lstStyle/>
        <a:p>
          <a:endParaRPr lang="en-US"/>
        </a:p>
      </dgm:t>
    </dgm:pt>
    <dgm:pt modelId="{90ADD979-B3DD-40CF-A564-75127A71C842}" type="pres">
      <dgm:prSet presAssocID="{BEF4940A-8556-49E2-9F5D-D74A4228F9FE}" presName="parentLin" presStyleCnt="0"/>
      <dgm:spPr/>
    </dgm:pt>
    <dgm:pt modelId="{B4AD8D9B-362B-4EE7-B06B-72166C07FCF9}" type="pres">
      <dgm:prSet presAssocID="{BEF4940A-8556-49E2-9F5D-D74A4228F9FE}" presName="parentLeftMargin" presStyleLbl="node1" presStyleIdx="0" presStyleCnt="1"/>
      <dgm:spPr/>
      <dgm:t>
        <a:bodyPr/>
        <a:lstStyle/>
        <a:p>
          <a:endParaRPr lang="en-US"/>
        </a:p>
      </dgm:t>
    </dgm:pt>
    <dgm:pt modelId="{31569461-B43E-4B1A-8730-7E21BE084E6A}" type="pres">
      <dgm:prSet presAssocID="{BEF4940A-8556-49E2-9F5D-D74A4228F9FE}" presName="parentText" presStyleLbl="node1" presStyleIdx="0" presStyleCnt="1" custScaleX="100001" custScaleY="53101" custLinFactNeighborX="-50000" custLinFactNeighborY="-18608">
        <dgm:presLayoutVars>
          <dgm:chMax val="0"/>
          <dgm:bulletEnabled val="1"/>
        </dgm:presLayoutVars>
      </dgm:prSet>
      <dgm:spPr/>
      <dgm:t>
        <a:bodyPr/>
        <a:lstStyle/>
        <a:p>
          <a:endParaRPr lang="en-US"/>
        </a:p>
      </dgm:t>
    </dgm:pt>
    <dgm:pt modelId="{BE9A7A97-98CF-4C58-915C-B31EF9A57975}" type="pres">
      <dgm:prSet presAssocID="{BEF4940A-8556-49E2-9F5D-D74A4228F9FE}" presName="negativeSpace" presStyleCnt="0"/>
      <dgm:spPr/>
    </dgm:pt>
    <dgm:pt modelId="{64B0E35D-6770-4124-84FF-D768A2D62241}" type="pres">
      <dgm:prSet presAssocID="{BEF4940A-8556-49E2-9F5D-D74A4228F9FE}" presName="childText" presStyleLbl="conFgAcc1" presStyleIdx="0" presStyleCnt="1" custScaleY="50153">
        <dgm:presLayoutVars>
          <dgm:bulletEnabled val="1"/>
        </dgm:presLayoutVars>
        <dgm:style>
          <a:lnRef idx="0">
            <a:schemeClr val="accent4"/>
          </a:lnRef>
          <a:fillRef idx="3">
            <a:schemeClr val="accent4"/>
          </a:fillRef>
          <a:effectRef idx="3">
            <a:schemeClr val="accent4"/>
          </a:effectRef>
          <a:fontRef idx="minor">
            <a:schemeClr val="lt1"/>
          </a:fontRef>
        </dgm:style>
      </dgm:prSet>
      <dgm:spPr>
        <a:ln/>
      </dgm:spPr>
      <dgm:t>
        <a:bodyPr/>
        <a:lstStyle/>
        <a:p>
          <a:endParaRPr lang="en-US"/>
        </a:p>
      </dgm:t>
    </dgm:pt>
  </dgm:ptLst>
  <dgm:cxnLst>
    <dgm:cxn modelId="{E62CF826-A3A0-434E-B369-FF6825D7C8B5}" srcId="{762F7423-9107-44D2-8643-5BD266A7B684}" destId="{BEF4940A-8556-49E2-9F5D-D74A4228F9FE}" srcOrd="0" destOrd="0" parTransId="{DAC84C0B-D9E3-4DC0-83E2-48A0F319D63F}" sibTransId="{459B4431-4C52-4E47-B713-B5747B85B237}"/>
    <dgm:cxn modelId="{1637756B-EA4B-449A-913D-AAD42BBA130B}" type="presOf" srcId="{BEF4940A-8556-49E2-9F5D-D74A4228F9FE}" destId="{B4AD8D9B-362B-4EE7-B06B-72166C07FCF9}" srcOrd="0" destOrd="0" presId="urn:microsoft.com/office/officeart/2005/8/layout/list1"/>
    <dgm:cxn modelId="{DCB581EE-0BDA-4A0B-8083-8B2C83E06C07}" type="presOf" srcId="{762F7423-9107-44D2-8643-5BD266A7B684}" destId="{1A4D9F3E-4191-4F49-B3BE-D32C64368DCE}" srcOrd="0" destOrd="0" presId="urn:microsoft.com/office/officeart/2005/8/layout/list1"/>
    <dgm:cxn modelId="{5EE57028-39B9-4A04-9DD6-536F7B181D7B}" type="presOf" srcId="{BEF4940A-8556-49E2-9F5D-D74A4228F9FE}" destId="{31569461-B43E-4B1A-8730-7E21BE084E6A}" srcOrd="1" destOrd="0" presId="urn:microsoft.com/office/officeart/2005/8/layout/list1"/>
    <dgm:cxn modelId="{44ABE08A-CFCA-4C5B-BFA0-582B79FB56FF}" type="presParOf" srcId="{1A4D9F3E-4191-4F49-B3BE-D32C64368DCE}" destId="{90ADD979-B3DD-40CF-A564-75127A71C842}" srcOrd="0" destOrd="0" presId="urn:microsoft.com/office/officeart/2005/8/layout/list1"/>
    <dgm:cxn modelId="{64E1C650-6289-4956-83FB-4D11508ED0D6}" type="presParOf" srcId="{90ADD979-B3DD-40CF-A564-75127A71C842}" destId="{B4AD8D9B-362B-4EE7-B06B-72166C07FCF9}" srcOrd="0" destOrd="0" presId="urn:microsoft.com/office/officeart/2005/8/layout/list1"/>
    <dgm:cxn modelId="{8F848C4C-16AB-468F-B848-C9EEEAF4F975}" type="presParOf" srcId="{90ADD979-B3DD-40CF-A564-75127A71C842}" destId="{31569461-B43E-4B1A-8730-7E21BE084E6A}" srcOrd="1" destOrd="0" presId="urn:microsoft.com/office/officeart/2005/8/layout/list1"/>
    <dgm:cxn modelId="{92B86D6D-37B7-4702-B01A-1765818D38ED}" type="presParOf" srcId="{1A4D9F3E-4191-4F49-B3BE-D32C64368DCE}" destId="{BE9A7A97-98CF-4C58-915C-B31EF9A57975}" srcOrd="1" destOrd="0" presId="urn:microsoft.com/office/officeart/2005/8/layout/list1"/>
    <dgm:cxn modelId="{5D12B0E9-575E-42E6-8137-7F13CCF6F813}" type="presParOf" srcId="{1A4D9F3E-4191-4F49-B3BE-D32C64368DCE}" destId="{64B0E35D-6770-4124-84FF-D768A2D62241}"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2F7423-9107-44D2-8643-5BD266A7B684}" type="doc">
      <dgm:prSet loTypeId="urn:microsoft.com/office/officeart/2005/8/layout/list1" loCatId="list" qsTypeId="urn:microsoft.com/office/officeart/2005/8/quickstyle/simple1#2" qsCatId="simple" csTypeId="urn:microsoft.com/office/officeart/2005/8/colors/accent1_2#4" csCatId="accent1" phldr="1"/>
      <dgm:spPr/>
      <dgm:t>
        <a:bodyPr/>
        <a:lstStyle/>
        <a:p>
          <a:endParaRPr lang="en-US"/>
        </a:p>
      </dgm:t>
    </dgm:pt>
    <dgm:pt modelId="{BEF4940A-8556-49E2-9F5D-D74A4228F9FE}">
      <dgm:prSet phldrT="[Text]" custT="1"/>
      <dgm:spPr>
        <a:solidFill>
          <a:schemeClr val="tx1"/>
        </a:solidFill>
        <a:ln>
          <a:solidFill>
            <a:schemeClr val="tx1"/>
          </a:solidFill>
        </a:ln>
        <a:scene3d>
          <a:camera prst="orthographicFront"/>
          <a:lightRig rig="threePt" dir="t"/>
        </a:scene3d>
        <a:sp3d>
          <a:bevelT/>
        </a:sp3d>
      </dgm:spPr>
      <dgm:t>
        <a:bodyPr/>
        <a:lstStyle/>
        <a:p>
          <a:r>
            <a:rPr lang="en-US" sz="2800" dirty="0" smtClean="0">
              <a:solidFill>
                <a:schemeClr val="bg2"/>
              </a:solidFill>
              <a:latin typeface="Arial" pitchFamily="34" charset="0"/>
              <a:cs typeface="Arial" pitchFamily="34" charset="0"/>
            </a:rPr>
            <a:t>Population less than 20,000</a:t>
          </a:r>
          <a:endParaRPr lang="en-US" sz="2800" dirty="0">
            <a:solidFill>
              <a:schemeClr val="bg2"/>
            </a:solidFill>
            <a:latin typeface="Arial" pitchFamily="34" charset="0"/>
            <a:cs typeface="Arial" pitchFamily="34" charset="0"/>
          </a:endParaRPr>
        </a:p>
      </dgm:t>
    </dgm:pt>
    <dgm:pt modelId="{459B4431-4C52-4E47-B713-B5747B85B237}" type="sibTrans" cxnId="{E62CF826-A3A0-434E-B369-FF6825D7C8B5}">
      <dgm:prSet/>
      <dgm:spPr/>
      <dgm:t>
        <a:bodyPr/>
        <a:lstStyle/>
        <a:p>
          <a:endParaRPr lang="en-US"/>
        </a:p>
      </dgm:t>
    </dgm:pt>
    <dgm:pt modelId="{DAC84C0B-D9E3-4DC0-83E2-48A0F319D63F}" type="parTrans" cxnId="{E62CF826-A3A0-434E-B369-FF6825D7C8B5}">
      <dgm:prSet/>
      <dgm:spPr/>
      <dgm:t>
        <a:bodyPr/>
        <a:lstStyle/>
        <a:p>
          <a:endParaRPr lang="en-US"/>
        </a:p>
      </dgm:t>
    </dgm:pt>
    <dgm:pt modelId="{1A4D9F3E-4191-4F49-B3BE-D32C64368DCE}" type="pres">
      <dgm:prSet presAssocID="{762F7423-9107-44D2-8643-5BD266A7B684}" presName="linear" presStyleCnt="0">
        <dgm:presLayoutVars>
          <dgm:dir/>
          <dgm:animLvl val="lvl"/>
          <dgm:resizeHandles val="exact"/>
        </dgm:presLayoutVars>
      </dgm:prSet>
      <dgm:spPr/>
      <dgm:t>
        <a:bodyPr/>
        <a:lstStyle/>
        <a:p>
          <a:endParaRPr lang="en-US"/>
        </a:p>
      </dgm:t>
    </dgm:pt>
    <dgm:pt modelId="{90ADD979-B3DD-40CF-A564-75127A71C842}" type="pres">
      <dgm:prSet presAssocID="{BEF4940A-8556-49E2-9F5D-D74A4228F9FE}" presName="parentLin" presStyleCnt="0"/>
      <dgm:spPr/>
    </dgm:pt>
    <dgm:pt modelId="{B4AD8D9B-362B-4EE7-B06B-72166C07FCF9}" type="pres">
      <dgm:prSet presAssocID="{BEF4940A-8556-49E2-9F5D-D74A4228F9FE}" presName="parentLeftMargin" presStyleLbl="node1" presStyleIdx="0" presStyleCnt="1"/>
      <dgm:spPr/>
      <dgm:t>
        <a:bodyPr/>
        <a:lstStyle/>
        <a:p>
          <a:endParaRPr lang="en-US"/>
        </a:p>
      </dgm:t>
    </dgm:pt>
    <dgm:pt modelId="{31569461-B43E-4B1A-8730-7E21BE084E6A}" type="pres">
      <dgm:prSet presAssocID="{BEF4940A-8556-49E2-9F5D-D74A4228F9FE}" presName="parentText" presStyleLbl="node1" presStyleIdx="0" presStyleCnt="1" custScaleX="100001" custScaleY="53101" custLinFactNeighborX="-50000" custLinFactNeighborY="-17133">
        <dgm:presLayoutVars>
          <dgm:chMax val="0"/>
          <dgm:bulletEnabled val="1"/>
        </dgm:presLayoutVars>
      </dgm:prSet>
      <dgm:spPr/>
      <dgm:t>
        <a:bodyPr/>
        <a:lstStyle/>
        <a:p>
          <a:endParaRPr lang="en-US"/>
        </a:p>
      </dgm:t>
    </dgm:pt>
    <dgm:pt modelId="{BE9A7A97-98CF-4C58-915C-B31EF9A57975}" type="pres">
      <dgm:prSet presAssocID="{BEF4940A-8556-49E2-9F5D-D74A4228F9FE}" presName="negativeSpace" presStyleCnt="0"/>
      <dgm:spPr/>
    </dgm:pt>
    <dgm:pt modelId="{64B0E35D-6770-4124-84FF-D768A2D62241}" type="pres">
      <dgm:prSet presAssocID="{BEF4940A-8556-49E2-9F5D-D74A4228F9FE}" presName="childText" presStyleLbl="conFgAcc1" presStyleIdx="0" presStyleCnt="1" custScaleY="50153">
        <dgm:presLayoutVars>
          <dgm:bulletEnabled val="1"/>
        </dgm:presLayoutVars>
        <dgm:style>
          <a:lnRef idx="0">
            <a:schemeClr val="accent4"/>
          </a:lnRef>
          <a:fillRef idx="3">
            <a:schemeClr val="accent4"/>
          </a:fillRef>
          <a:effectRef idx="3">
            <a:schemeClr val="accent4"/>
          </a:effectRef>
          <a:fontRef idx="minor">
            <a:schemeClr val="lt1"/>
          </a:fontRef>
        </dgm:style>
      </dgm:prSet>
      <dgm:spPr>
        <a:ln/>
      </dgm:spPr>
      <dgm:t>
        <a:bodyPr/>
        <a:lstStyle/>
        <a:p>
          <a:endParaRPr lang="en-US"/>
        </a:p>
      </dgm:t>
    </dgm:pt>
  </dgm:ptLst>
  <dgm:cxnLst>
    <dgm:cxn modelId="{98A3FDB5-EDAA-4807-B080-B0B34E627B62}" type="presOf" srcId="{BEF4940A-8556-49E2-9F5D-D74A4228F9FE}" destId="{B4AD8D9B-362B-4EE7-B06B-72166C07FCF9}" srcOrd="0" destOrd="0" presId="urn:microsoft.com/office/officeart/2005/8/layout/list1"/>
    <dgm:cxn modelId="{E62CF826-A3A0-434E-B369-FF6825D7C8B5}" srcId="{762F7423-9107-44D2-8643-5BD266A7B684}" destId="{BEF4940A-8556-49E2-9F5D-D74A4228F9FE}" srcOrd="0" destOrd="0" parTransId="{DAC84C0B-D9E3-4DC0-83E2-48A0F319D63F}" sibTransId="{459B4431-4C52-4E47-B713-B5747B85B237}"/>
    <dgm:cxn modelId="{8ADE3733-E384-42E2-A285-ADB793A766FF}" type="presOf" srcId="{BEF4940A-8556-49E2-9F5D-D74A4228F9FE}" destId="{31569461-B43E-4B1A-8730-7E21BE084E6A}" srcOrd="1" destOrd="0" presId="urn:microsoft.com/office/officeart/2005/8/layout/list1"/>
    <dgm:cxn modelId="{7F65D594-E29A-4025-BF9F-DD83A16A8543}" type="presOf" srcId="{762F7423-9107-44D2-8643-5BD266A7B684}" destId="{1A4D9F3E-4191-4F49-B3BE-D32C64368DCE}" srcOrd="0" destOrd="0" presId="urn:microsoft.com/office/officeart/2005/8/layout/list1"/>
    <dgm:cxn modelId="{7B52CEA1-1391-4844-9237-7403FBA7A761}" type="presParOf" srcId="{1A4D9F3E-4191-4F49-B3BE-D32C64368DCE}" destId="{90ADD979-B3DD-40CF-A564-75127A71C842}" srcOrd="0" destOrd="0" presId="urn:microsoft.com/office/officeart/2005/8/layout/list1"/>
    <dgm:cxn modelId="{8C6EBFEE-690E-4A36-9280-04FDCBA9A449}" type="presParOf" srcId="{90ADD979-B3DD-40CF-A564-75127A71C842}" destId="{B4AD8D9B-362B-4EE7-B06B-72166C07FCF9}" srcOrd="0" destOrd="0" presId="urn:microsoft.com/office/officeart/2005/8/layout/list1"/>
    <dgm:cxn modelId="{60152F92-FA43-436D-BB60-6FC744F7C152}" type="presParOf" srcId="{90ADD979-B3DD-40CF-A564-75127A71C842}" destId="{31569461-B43E-4B1A-8730-7E21BE084E6A}" srcOrd="1" destOrd="0" presId="urn:microsoft.com/office/officeart/2005/8/layout/list1"/>
    <dgm:cxn modelId="{2FF69735-74F3-402A-B51E-093A6E609988}" type="presParOf" srcId="{1A4D9F3E-4191-4F49-B3BE-D32C64368DCE}" destId="{BE9A7A97-98CF-4C58-915C-B31EF9A57975}" srcOrd="1" destOrd="0" presId="urn:microsoft.com/office/officeart/2005/8/layout/list1"/>
    <dgm:cxn modelId="{7A3EC443-F4BA-4AFD-86BF-34482E4C68D5}" type="presParOf" srcId="{1A4D9F3E-4191-4F49-B3BE-D32C64368DCE}" destId="{64B0E35D-6770-4124-84FF-D768A2D62241}" srcOrd="2" destOrd="0" presId="urn:microsoft.com/office/officeart/2005/8/layout/lis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2F7423-9107-44D2-8643-5BD266A7B684}" type="doc">
      <dgm:prSet loTypeId="urn:microsoft.com/office/officeart/2005/8/layout/list1" loCatId="list" qsTypeId="urn:microsoft.com/office/officeart/2005/8/quickstyle/simple1#3" qsCatId="simple" csTypeId="urn:microsoft.com/office/officeart/2005/8/colors/accent1_2#5" csCatId="accent1" phldr="1"/>
      <dgm:spPr/>
      <dgm:t>
        <a:bodyPr/>
        <a:lstStyle/>
        <a:p>
          <a:endParaRPr lang="en-US"/>
        </a:p>
      </dgm:t>
    </dgm:pt>
    <dgm:pt modelId="{BEF4940A-8556-49E2-9F5D-D74A4228F9FE}">
      <dgm:prSet phldrT="[Text]" custT="1"/>
      <dgm:spPr>
        <a:solidFill>
          <a:srgbClr val="00578E"/>
        </a:solidFill>
        <a:ln>
          <a:solidFill>
            <a:srgbClr val="00578E"/>
          </a:solidFill>
        </a:ln>
        <a:scene3d>
          <a:camera prst="orthographicFront"/>
          <a:lightRig rig="threePt" dir="t"/>
        </a:scene3d>
        <a:sp3d>
          <a:bevelT/>
        </a:sp3d>
      </dgm:spPr>
      <dgm:t>
        <a:bodyPr/>
        <a:lstStyle/>
        <a:p>
          <a:r>
            <a:rPr lang="en-US" sz="2800" dirty="0" smtClean="0">
              <a:solidFill>
                <a:srgbClr val="FFFFFF"/>
              </a:solidFill>
              <a:latin typeface="Arial" pitchFamily="34" charset="0"/>
              <a:cs typeface="Arial" pitchFamily="34" charset="0"/>
            </a:rPr>
            <a:t>Population 20,000 to 50,000</a:t>
          </a:r>
        </a:p>
      </dgm:t>
    </dgm:pt>
    <dgm:pt modelId="{459B4431-4C52-4E47-B713-B5747B85B237}" type="sibTrans" cxnId="{E62CF826-A3A0-434E-B369-FF6825D7C8B5}">
      <dgm:prSet/>
      <dgm:spPr/>
      <dgm:t>
        <a:bodyPr/>
        <a:lstStyle/>
        <a:p>
          <a:endParaRPr lang="en-US"/>
        </a:p>
      </dgm:t>
    </dgm:pt>
    <dgm:pt modelId="{DAC84C0B-D9E3-4DC0-83E2-48A0F319D63F}" type="parTrans" cxnId="{E62CF826-A3A0-434E-B369-FF6825D7C8B5}">
      <dgm:prSet/>
      <dgm:spPr/>
      <dgm:t>
        <a:bodyPr/>
        <a:lstStyle/>
        <a:p>
          <a:endParaRPr lang="en-US"/>
        </a:p>
      </dgm:t>
    </dgm:pt>
    <dgm:pt modelId="{1A4D9F3E-4191-4F49-B3BE-D32C64368DCE}" type="pres">
      <dgm:prSet presAssocID="{762F7423-9107-44D2-8643-5BD266A7B684}" presName="linear" presStyleCnt="0">
        <dgm:presLayoutVars>
          <dgm:dir/>
          <dgm:animLvl val="lvl"/>
          <dgm:resizeHandles val="exact"/>
        </dgm:presLayoutVars>
      </dgm:prSet>
      <dgm:spPr/>
      <dgm:t>
        <a:bodyPr/>
        <a:lstStyle/>
        <a:p>
          <a:endParaRPr lang="en-US"/>
        </a:p>
      </dgm:t>
    </dgm:pt>
    <dgm:pt modelId="{90ADD979-B3DD-40CF-A564-75127A71C842}" type="pres">
      <dgm:prSet presAssocID="{BEF4940A-8556-49E2-9F5D-D74A4228F9FE}" presName="parentLin" presStyleCnt="0"/>
      <dgm:spPr/>
    </dgm:pt>
    <dgm:pt modelId="{B4AD8D9B-362B-4EE7-B06B-72166C07FCF9}" type="pres">
      <dgm:prSet presAssocID="{BEF4940A-8556-49E2-9F5D-D74A4228F9FE}" presName="parentLeftMargin" presStyleLbl="node1" presStyleIdx="0" presStyleCnt="1"/>
      <dgm:spPr/>
      <dgm:t>
        <a:bodyPr/>
        <a:lstStyle/>
        <a:p>
          <a:endParaRPr lang="en-US"/>
        </a:p>
      </dgm:t>
    </dgm:pt>
    <dgm:pt modelId="{31569461-B43E-4B1A-8730-7E21BE084E6A}" type="pres">
      <dgm:prSet presAssocID="{BEF4940A-8556-49E2-9F5D-D74A4228F9FE}" presName="parentText" presStyleLbl="node1" presStyleIdx="0" presStyleCnt="1" custScaleX="100001" custScaleY="53101" custLinFactNeighborX="-50000" custLinFactNeighborY="-18608">
        <dgm:presLayoutVars>
          <dgm:chMax val="0"/>
          <dgm:bulletEnabled val="1"/>
        </dgm:presLayoutVars>
      </dgm:prSet>
      <dgm:spPr/>
      <dgm:t>
        <a:bodyPr/>
        <a:lstStyle/>
        <a:p>
          <a:endParaRPr lang="en-US"/>
        </a:p>
      </dgm:t>
    </dgm:pt>
    <dgm:pt modelId="{BE9A7A97-98CF-4C58-915C-B31EF9A57975}" type="pres">
      <dgm:prSet presAssocID="{BEF4940A-8556-49E2-9F5D-D74A4228F9FE}" presName="negativeSpace" presStyleCnt="0"/>
      <dgm:spPr/>
    </dgm:pt>
    <dgm:pt modelId="{64B0E35D-6770-4124-84FF-D768A2D62241}" type="pres">
      <dgm:prSet presAssocID="{BEF4940A-8556-49E2-9F5D-D74A4228F9FE}" presName="childText" presStyleLbl="conFgAcc1" presStyleIdx="0" presStyleCnt="1" custScaleY="50153">
        <dgm:presLayoutVars>
          <dgm:bulletEnabled val="1"/>
        </dgm:presLayoutVars>
        <dgm:style>
          <a:lnRef idx="0">
            <a:schemeClr val="accent4"/>
          </a:lnRef>
          <a:fillRef idx="3">
            <a:schemeClr val="accent4"/>
          </a:fillRef>
          <a:effectRef idx="3">
            <a:schemeClr val="accent4"/>
          </a:effectRef>
          <a:fontRef idx="minor">
            <a:schemeClr val="lt1"/>
          </a:fontRef>
        </dgm:style>
      </dgm:prSet>
      <dgm:spPr>
        <a:ln/>
      </dgm:spPr>
      <dgm:t>
        <a:bodyPr/>
        <a:lstStyle/>
        <a:p>
          <a:endParaRPr lang="en-US"/>
        </a:p>
      </dgm:t>
    </dgm:pt>
  </dgm:ptLst>
  <dgm:cxnLst>
    <dgm:cxn modelId="{E62CF826-A3A0-434E-B369-FF6825D7C8B5}" srcId="{762F7423-9107-44D2-8643-5BD266A7B684}" destId="{BEF4940A-8556-49E2-9F5D-D74A4228F9FE}" srcOrd="0" destOrd="0" parTransId="{DAC84C0B-D9E3-4DC0-83E2-48A0F319D63F}" sibTransId="{459B4431-4C52-4E47-B713-B5747B85B237}"/>
    <dgm:cxn modelId="{73511562-2F67-4DF5-8D25-8C18524D903D}" type="presOf" srcId="{BEF4940A-8556-49E2-9F5D-D74A4228F9FE}" destId="{B4AD8D9B-362B-4EE7-B06B-72166C07FCF9}" srcOrd="0" destOrd="0" presId="urn:microsoft.com/office/officeart/2005/8/layout/list1"/>
    <dgm:cxn modelId="{5EC82FD0-EEF1-4D6C-AF28-BAAD527427A3}" type="presOf" srcId="{BEF4940A-8556-49E2-9F5D-D74A4228F9FE}" destId="{31569461-B43E-4B1A-8730-7E21BE084E6A}" srcOrd="1" destOrd="0" presId="urn:microsoft.com/office/officeart/2005/8/layout/list1"/>
    <dgm:cxn modelId="{56ADC71D-8323-4021-A754-462F73058619}" type="presOf" srcId="{762F7423-9107-44D2-8643-5BD266A7B684}" destId="{1A4D9F3E-4191-4F49-B3BE-D32C64368DCE}" srcOrd="0" destOrd="0" presId="urn:microsoft.com/office/officeart/2005/8/layout/list1"/>
    <dgm:cxn modelId="{4E288282-A981-464F-88AC-717ED9737A30}" type="presParOf" srcId="{1A4D9F3E-4191-4F49-B3BE-D32C64368DCE}" destId="{90ADD979-B3DD-40CF-A564-75127A71C842}" srcOrd="0" destOrd="0" presId="urn:microsoft.com/office/officeart/2005/8/layout/list1"/>
    <dgm:cxn modelId="{D87ECA82-7322-43B3-AD0D-E336F249770D}" type="presParOf" srcId="{90ADD979-B3DD-40CF-A564-75127A71C842}" destId="{B4AD8D9B-362B-4EE7-B06B-72166C07FCF9}" srcOrd="0" destOrd="0" presId="urn:microsoft.com/office/officeart/2005/8/layout/list1"/>
    <dgm:cxn modelId="{738BA8DB-E3F4-490F-A0EF-791FA677AD83}" type="presParOf" srcId="{90ADD979-B3DD-40CF-A564-75127A71C842}" destId="{31569461-B43E-4B1A-8730-7E21BE084E6A}" srcOrd="1" destOrd="0" presId="urn:microsoft.com/office/officeart/2005/8/layout/list1"/>
    <dgm:cxn modelId="{2D108C31-1D3E-4A58-9A95-E701084D4E31}" type="presParOf" srcId="{1A4D9F3E-4191-4F49-B3BE-D32C64368DCE}" destId="{BE9A7A97-98CF-4C58-915C-B31EF9A57975}" srcOrd="1" destOrd="0" presId="urn:microsoft.com/office/officeart/2005/8/layout/list1"/>
    <dgm:cxn modelId="{C45FAD6B-5214-481F-9FA0-89BE0AB063FE}" type="presParOf" srcId="{1A4D9F3E-4191-4F49-B3BE-D32C64368DCE}" destId="{64B0E35D-6770-4124-84FF-D768A2D62241}" srcOrd="2" destOrd="0" presId="urn:microsoft.com/office/officeart/2005/8/layout/list1"/>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2F7423-9107-44D2-8643-5BD266A7B684}" type="doc">
      <dgm:prSet loTypeId="urn:microsoft.com/office/officeart/2005/8/layout/list1" loCatId="list" qsTypeId="urn:microsoft.com/office/officeart/2005/8/quickstyle/simple1#4" qsCatId="simple" csTypeId="urn:microsoft.com/office/officeart/2005/8/colors/accent1_2#6" csCatId="accent1" phldr="1"/>
      <dgm:spPr/>
      <dgm:t>
        <a:bodyPr/>
        <a:lstStyle/>
        <a:p>
          <a:endParaRPr lang="en-US"/>
        </a:p>
      </dgm:t>
    </dgm:pt>
    <dgm:pt modelId="{BEF4940A-8556-49E2-9F5D-D74A4228F9FE}">
      <dgm:prSet phldrT="[Text]" custT="1"/>
      <dgm:spPr>
        <a:solidFill>
          <a:srgbClr val="00578E"/>
        </a:solidFill>
        <a:ln>
          <a:solidFill>
            <a:srgbClr val="00578E"/>
          </a:solidFill>
        </a:ln>
        <a:scene3d>
          <a:camera prst="orthographicFront"/>
          <a:lightRig rig="threePt" dir="t"/>
        </a:scene3d>
        <a:sp3d>
          <a:bevelT/>
        </a:sp3d>
      </dgm:spPr>
      <dgm:t>
        <a:bodyPr/>
        <a:lstStyle/>
        <a:p>
          <a:r>
            <a:rPr lang="en-US" sz="2800" dirty="0" smtClean="0">
              <a:solidFill>
                <a:srgbClr val="FFFFFF"/>
              </a:solidFill>
              <a:latin typeface="Arial" pitchFamily="34" charset="0"/>
              <a:cs typeface="Arial" pitchFamily="34" charset="0"/>
            </a:rPr>
            <a:t>Population of 500,000 or less</a:t>
          </a:r>
        </a:p>
      </dgm:t>
    </dgm:pt>
    <dgm:pt modelId="{459B4431-4C52-4E47-B713-B5747B85B237}" type="sibTrans" cxnId="{E62CF826-A3A0-434E-B369-FF6825D7C8B5}">
      <dgm:prSet/>
      <dgm:spPr/>
      <dgm:t>
        <a:bodyPr/>
        <a:lstStyle/>
        <a:p>
          <a:endParaRPr lang="en-US"/>
        </a:p>
      </dgm:t>
    </dgm:pt>
    <dgm:pt modelId="{DAC84C0B-D9E3-4DC0-83E2-48A0F319D63F}" type="parTrans" cxnId="{E62CF826-A3A0-434E-B369-FF6825D7C8B5}">
      <dgm:prSet/>
      <dgm:spPr/>
      <dgm:t>
        <a:bodyPr/>
        <a:lstStyle/>
        <a:p>
          <a:endParaRPr lang="en-US"/>
        </a:p>
      </dgm:t>
    </dgm:pt>
    <dgm:pt modelId="{1A4D9F3E-4191-4F49-B3BE-D32C64368DCE}" type="pres">
      <dgm:prSet presAssocID="{762F7423-9107-44D2-8643-5BD266A7B684}" presName="linear" presStyleCnt="0">
        <dgm:presLayoutVars>
          <dgm:dir/>
          <dgm:animLvl val="lvl"/>
          <dgm:resizeHandles val="exact"/>
        </dgm:presLayoutVars>
      </dgm:prSet>
      <dgm:spPr/>
      <dgm:t>
        <a:bodyPr/>
        <a:lstStyle/>
        <a:p>
          <a:endParaRPr lang="en-US"/>
        </a:p>
      </dgm:t>
    </dgm:pt>
    <dgm:pt modelId="{90ADD979-B3DD-40CF-A564-75127A71C842}" type="pres">
      <dgm:prSet presAssocID="{BEF4940A-8556-49E2-9F5D-D74A4228F9FE}" presName="parentLin" presStyleCnt="0"/>
      <dgm:spPr/>
    </dgm:pt>
    <dgm:pt modelId="{B4AD8D9B-362B-4EE7-B06B-72166C07FCF9}" type="pres">
      <dgm:prSet presAssocID="{BEF4940A-8556-49E2-9F5D-D74A4228F9FE}" presName="parentLeftMargin" presStyleLbl="node1" presStyleIdx="0" presStyleCnt="1"/>
      <dgm:spPr/>
      <dgm:t>
        <a:bodyPr/>
        <a:lstStyle/>
        <a:p>
          <a:endParaRPr lang="en-US"/>
        </a:p>
      </dgm:t>
    </dgm:pt>
    <dgm:pt modelId="{31569461-B43E-4B1A-8730-7E21BE084E6A}" type="pres">
      <dgm:prSet presAssocID="{BEF4940A-8556-49E2-9F5D-D74A4228F9FE}" presName="parentText" presStyleLbl="node1" presStyleIdx="0" presStyleCnt="1" custScaleX="77921" custScaleY="53101" custLinFactNeighborX="-50000" custLinFactNeighborY="-18608">
        <dgm:presLayoutVars>
          <dgm:chMax val="0"/>
          <dgm:bulletEnabled val="1"/>
        </dgm:presLayoutVars>
      </dgm:prSet>
      <dgm:spPr/>
      <dgm:t>
        <a:bodyPr/>
        <a:lstStyle/>
        <a:p>
          <a:endParaRPr lang="en-US"/>
        </a:p>
      </dgm:t>
    </dgm:pt>
    <dgm:pt modelId="{BE9A7A97-98CF-4C58-915C-B31EF9A57975}" type="pres">
      <dgm:prSet presAssocID="{BEF4940A-8556-49E2-9F5D-D74A4228F9FE}" presName="negativeSpace" presStyleCnt="0"/>
      <dgm:spPr/>
    </dgm:pt>
    <dgm:pt modelId="{64B0E35D-6770-4124-84FF-D768A2D62241}" type="pres">
      <dgm:prSet presAssocID="{BEF4940A-8556-49E2-9F5D-D74A4228F9FE}" presName="childText" presStyleLbl="conFgAcc1" presStyleIdx="0" presStyleCnt="1" custScaleY="50153">
        <dgm:presLayoutVars>
          <dgm:bulletEnabled val="1"/>
        </dgm:presLayoutVars>
        <dgm:style>
          <a:lnRef idx="0">
            <a:schemeClr val="accent4"/>
          </a:lnRef>
          <a:fillRef idx="3">
            <a:schemeClr val="accent4"/>
          </a:fillRef>
          <a:effectRef idx="3">
            <a:schemeClr val="accent4"/>
          </a:effectRef>
          <a:fontRef idx="minor">
            <a:schemeClr val="lt1"/>
          </a:fontRef>
        </dgm:style>
      </dgm:prSet>
      <dgm:spPr>
        <a:ln/>
      </dgm:spPr>
      <dgm:t>
        <a:bodyPr/>
        <a:lstStyle/>
        <a:p>
          <a:endParaRPr lang="en-US"/>
        </a:p>
      </dgm:t>
    </dgm:pt>
  </dgm:ptLst>
  <dgm:cxnLst>
    <dgm:cxn modelId="{F269E5FD-52C7-4984-9518-37071311DD3B}" type="presOf" srcId="{BEF4940A-8556-49E2-9F5D-D74A4228F9FE}" destId="{B4AD8D9B-362B-4EE7-B06B-72166C07FCF9}" srcOrd="0" destOrd="0" presId="urn:microsoft.com/office/officeart/2005/8/layout/list1"/>
    <dgm:cxn modelId="{2BF0238E-9C2C-40AF-953C-40336348ECF0}" type="presOf" srcId="{BEF4940A-8556-49E2-9F5D-D74A4228F9FE}" destId="{31569461-B43E-4B1A-8730-7E21BE084E6A}" srcOrd="1" destOrd="0" presId="urn:microsoft.com/office/officeart/2005/8/layout/list1"/>
    <dgm:cxn modelId="{E62CF826-A3A0-434E-B369-FF6825D7C8B5}" srcId="{762F7423-9107-44D2-8643-5BD266A7B684}" destId="{BEF4940A-8556-49E2-9F5D-D74A4228F9FE}" srcOrd="0" destOrd="0" parTransId="{DAC84C0B-D9E3-4DC0-83E2-48A0F319D63F}" sibTransId="{459B4431-4C52-4E47-B713-B5747B85B237}"/>
    <dgm:cxn modelId="{741BBEF8-4E1D-4051-8A5E-5397E7E04EF4}" type="presOf" srcId="{762F7423-9107-44D2-8643-5BD266A7B684}" destId="{1A4D9F3E-4191-4F49-B3BE-D32C64368DCE}" srcOrd="0" destOrd="0" presId="urn:microsoft.com/office/officeart/2005/8/layout/list1"/>
    <dgm:cxn modelId="{2C68F0FA-33AF-426B-AB63-8536D5132A06}" type="presParOf" srcId="{1A4D9F3E-4191-4F49-B3BE-D32C64368DCE}" destId="{90ADD979-B3DD-40CF-A564-75127A71C842}" srcOrd="0" destOrd="0" presId="urn:microsoft.com/office/officeart/2005/8/layout/list1"/>
    <dgm:cxn modelId="{C6F767B0-339B-4785-B06D-6C6C579BB922}" type="presParOf" srcId="{90ADD979-B3DD-40CF-A564-75127A71C842}" destId="{B4AD8D9B-362B-4EE7-B06B-72166C07FCF9}" srcOrd="0" destOrd="0" presId="urn:microsoft.com/office/officeart/2005/8/layout/list1"/>
    <dgm:cxn modelId="{0398C1F4-7A03-4105-80E4-AC91A5AB2775}" type="presParOf" srcId="{90ADD979-B3DD-40CF-A564-75127A71C842}" destId="{31569461-B43E-4B1A-8730-7E21BE084E6A}" srcOrd="1" destOrd="0" presId="urn:microsoft.com/office/officeart/2005/8/layout/list1"/>
    <dgm:cxn modelId="{43128D30-B0ED-428E-9C0C-2C0F6D6AF294}" type="presParOf" srcId="{1A4D9F3E-4191-4F49-B3BE-D32C64368DCE}" destId="{BE9A7A97-98CF-4C58-915C-B31EF9A57975}" srcOrd="1" destOrd="0" presId="urn:microsoft.com/office/officeart/2005/8/layout/list1"/>
    <dgm:cxn modelId="{C7816479-C9A0-4C6F-91CB-12CF89BA0C3E}" type="presParOf" srcId="{1A4D9F3E-4191-4F49-B3BE-D32C64368DCE}" destId="{64B0E35D-6770-4124-84FF-D768A2D62241}"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62F7423-9107-44D2-8643-5BD266A7B684}" type="doc">
      <dgm:prSet loTypeId="urn:microsoft.com/office/officeart/2005/8/layout/list1" loCatId="list" qsTypeId="urn:microsoft.com/office/officeart/2005/8/quickstyle/simple1#5" qsCatId="simple" csTypeId="urn:microsoft.com/office/officeart/2005/8/colors/accent1_2#7" csCatId="accent1" phldr="1"/>
      <dgm:spPr/>
      <dgm:t>
        <a:bodyPr/>
        <a:lstStyle/>
        <a:p>
          <a:endParaRPr lang="en-US"/>
        </a:p>
      </dgm:t>
    </dgm:pt>
    <dgm:pt modelId="{BEF4940A-8556-49E2-9F5D-D74A4228F9FE}">
      <dgm:prSet phldrT="[Text]" custT="1"/>
      <dgm:spPr>
        <a:solidFill>
          <a:srgbClr val="00578E"/>
        </a:solidFill>
        <a:ln>
          <a:solidFill>
            <a:srgbClr val="00578E"/>
          </a:solidFill>
        </a:ln>
        <a:scene3d>
          <a:camera prst="orthographicFront"/>
          <a:lightRig rig="threePt" dir="t"/>
        </a:scene3d>
        <a:sp3d>
          <a:bevelT/>
        </a:sp3d>
      </dgm:spPr>
      <dgm:t>
        <a:bodyPr/>
        <a:lstStyle/>
        <a:p>
          <a:r>
            <a:rPr lang="en-US" sz="2700" dirty="0" smtClean="0">
              <a:solidFill>
                <a:srgbClr val="FFFFFF"/>
              </a:solidFill>
              <a:latin typeface="Arial" pitchFamily="34" charset="0"/>
              <a:cs typeface="Arial" pitchFamily="34" charset="0"/>
            </a:rPr>
            <a:t>Population between 500,000 and 1 million</a:t>
          </a:r>
        </a:p>
      </dgm:t>
    </dgm:pt>
    <dgm:pt modelId="{459B4431-4C52-4E47-B713-B5747B85B237}" type="sibTrans" cxnId="{E62CF826-A3A0-434E-B369-FF6825D7C8B5}">
      <dgm:prSet/>
      <dgm:spPr/>
      <dgm:t>
        <a:bodyPr/>
        <a:lstStyle/>
        <a:p>
          <a:endParaRPr lang="en-US"/>
        </a:p>
      </dgm:t>
    </dgm:pt>
    <dgm:pt modelId="{DAC84C0B-D9E3-4DC0-83E2-48A0F319D63F}" type="parTrans" cxnId="{E62CF826-A3A0-434E-B369-FF6825D7C8B5}">
      <dgm:prSet/>
      <dgm:spPr/>
      <dgm:t>
        <a:bodyPr/>
        <a:lstStyle/>
        <a:p>
          <a:endParaRPr lang="en-US"/>
        </a:p>
      </dgm:t>
    </dgm:pt>
    <dgm:pt modelId="{1A4D9F3E-4191-4F49-B3BE-D32C64368DCE}" type="pres">
      <dgm:prSet presAssocID="{762F7423-9107-44D2-8643-5BD266A7B684}" presName="linear" presStyleCnt="0">
        <dgm:presLayoutVars>
          <dgm:dir/>
          <dgm:animLvl val="lvl"/>
          <dgm:resizeHandles val="exact"/>
        </dgm:presLayoutVars>
      </dgm:prSet>
      <dgm:spPr/>
      <dgm:t>
        <a:bodyPr/>
        <a:lstStyle/>
        <a:p>
          <a:endParaRPr lang="en-US"/>
        </a:p>
      </dgm:t>
    </dgm:pt>
    <dgm:pt modelId="{90ADD979-B3DD-40CF-A564-75127A71C842}" type="pres">
      <dgm:prSet presAssocID="{BEF4940A-8556-49E2-9F5D-D74A4228F9FE}" presName="parentLin" presStyleCnt="0"/>
      <dgm:spPr/>
    </dgm:pt>
    <dgm:pt modelId="{B4AD8D9B-362B-4EE7-B06B-72166C07FCF9}" type="pres">
      <dgm:prSet presAssocID="{BEF4940A-8556-49E2-9F5D-D74A4228F9FE}" presName="parentLeftMargin" presStyleLbl="node1" presStyleIdx="0" presStyleCnt="1"/>
      <dgm:spPr/>
      <dgm:t>
        <a:bodyPr/>
        <a:lstStyle/>
        <a:p>
          <a:endParaRPr lang="en-US"/>
        </a:p>
      </dgm:t>
    </dgm:pt>
    <dgm:pt modelId="{31569461-B43E-4B1A-8730-7E21BE084E6A}" type="pres">
      <dgm:prSet presAssocID="{BEF4940A-8556-49E2-9F5D-D74A4228F9FE}" presName="parentText" presStyleLbl="node1" presStyleIdx="0" presStyleCnt="1" custScaleX="76086" custScaleY="53101" custLinFactNeighborX="-50000" custLinFactNeighborY="-18608">
        <dgm:presLayoutVars>
          <dgm:chMax val="0"/>
          <dgm:bulletEnabled val="1"/>
        </dgm:presLayoutVars>
      </dgm:prSet>
      <dgm:spPr/>
      <dgm:t>
        <a:bodyPr/>
        <a:lstStyle/>
        <a:p>
          <a:endParaRPr lang="en-US"/>
        </a:p>
      </dgm:t>
    </dgm:pt>
    <dgm:pt modelId="{BE9A7A97-98CF-4C58-915C-B31EF9A57975}" type="pres">
      <dgm:prSet presAssocID="{BEF4940A-8556-49E2-9F5D-D74A4228F9FE}" presName="negativeSpace" presStyleCnt="0"/>
      <dgm:spPr/>
    </dgm:pt>
    <dgm:pt modelId="{64B0E35D-6770-4124-84FF-D768A2D62241}" type="pres">
      <dgm:prSet presAssocID="{BEF4940A-8556-49E2-9F5D-D74A4228F9FE}" presName="childText" presStyleLbl="conFgAcc1" presStyleIdx="0" presStyleCnt="1" custScaleY="50153" custLinFactNeighborY="984">
        <dgm:presLayoutVars>
          <dgm:bulletEnabled val="1"/>
        </dgm:presLayoutVars>
        <dgm:style>
          <a:lnRef idx="0">
            <a:schemeClr val="accent4"/>
          </a:lnRef>
          <a:fillRef idx="3">
            <a:schemeClr val="accent4"/>
          </a:fillRef>
          <a:effectRef idx="3">
            <a:schemeClr val="accent4"/>
          </a:effectRef>
          <a:fontRef idx="minor">
            <a:schemeClr val="lt1"/>
          </a:fontRef>
        </dgm:style>
      </dgm:prSet>
      <dgm:spPr>
        <a:ln/>
      </dgm:spPr>
      <dgm:t>
        <a:bodyPr/>
        <a:lstStyle/>
        <a:p>
          <a:endParaRPr lang="en-US"/>
        </a:p>
      </dgm:t>
    </dgm:pt>
  </dgm:ptLst>
  <dgm:cxnLst>
    <dgm:cxn modelId="{D6EBBB24-0F4E-487D-BEAC-8E36F1EC5643}" type="presOf" srcId="{BEF4940A-8556-49E2-9F5D-D74A4228F9FE}" destId="{31569461-B43E-4B1A-8730-7E21BE084E6A}" srcOrd="1" destOrd="0" presId="urn:microsoft.com/office/officeart/2005/8/layout/list1"/>
    <dgm:cxn modelId="{E62CF826-A3A0-434E-B369-FF6825D7C8B5}" srcId="{762F7423-9107-44D2-8643-5BD266A7B684}" destId="{BEF4940A-8556-49E2-9F5D-D74A4228F9FE}" srcOrd="0" destOrd="0" parTransId="{DAC84C0B-D9E3-4DC0-83E2-48A0F319D63F}" sibTransId="{459B4431-4C52-4E47-B713-B5747B85B237}"/>
    <dgm:cxn modelId="{7A6CD309-30FB-4FBF-9450-5CE8FE1B2D91}" type="presOf" srcId="{762F7423-9107-44D2-8643-5BD266A7B684}" destId="{1A4D9F3E-4191-4F49-B3BE-D32C64368DCE}" srcOrd="0" destOrd="0" presId="urn:microsoft.com/office/officeart/2005/8/layout/list1"/>
    <dgm:cxn modelId="{7C8C89AD-CDA0-4362-8566-608F7CDC835F}" type="presOf" srcId="{BEF4940A-8556-49E2-9F5D-D74A4228F9FE}" destId="{B4AD8D9B-362B-4EE7-B06B-72166C07FCF9}" srcOrd="0" destOrd="0" presId="urn:microsoft.com/office/officeart/2005/8/layout/list1"/>
    <dgm:cxn modelId="{57673580-5832-4705-BDCA-1AE21681AE8C}" type="presParOf" srcId="{1A4D9F3E-4191-4F49-B3BE-D32C64368DCE}" destId="{90ADD979-B3DD-40CF-A564-75127A71C842}" srcOrd="0" destOrd="0" presId="urn:microsoft.com/office/officeart/2005/8/layout/list1"/>
    <dgm:cxn modelId="{3D17CEA6-D99B-4BF1-B623-CF37797A25B1}" type="presParOf" srcId="{90ADD979-B3DD-40CF-A564-75127A71C842}" destId="{B4AD8D9B-362B-4EE7-B06B-72166C07FCF9}" srcOrd="0" destOrd="0" presId="urn:microsoft.com/office/officeart/2005/8/layout/list1"/>
    <dgm:cxn modelId="{9A2793A3-3EFD-48D5-A00F-BDA2CF4D39C6}" type="presParOf" srcId="{90ADD979-B3DD-40CF-A564-75127A71C842}" destId="{31569461-B43E-4B1A-8730-7E21BE084E6A}" srcOrd="1" destOrd="0" presId="urn:microsoft.com/office/officeart/2005/8/layout/list1"/>
    <dgm:cxn modelId="{AE01AD0B-3901-4FE6-B79C-7B58DD6AA4CF}" type="presParOf" srcId="{1A4D9F3E-4191-4F49-B3BE-D32C64368DCE}" destId="{BE9A7A97-98CF-4C58-915C-B31EF9A57975}" srcOrd="1" destOrd="0" presId="urn:microsoft.com/office/officeart/2005/8/layout/list1"/>
    <dgm:cxn modelId="{214404F0-271F-4C8F-B46D-B944221D6A8F}" type="presParOf" srcId="{1A4D9F3E-4191-4F49-B3BE-D32C64368DCE}" destId="{64B0E35D-6770-4124-84FF-D768A2D62241}" srcOrd="2" destOrd="0" presId="urn:microsoft.com/office/officeart/2005/8/layout/lis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62F7423-9107-44D2-8643-5BD266A7B684}" type="doc">
      <dgm:prSet loTypeId="urn:microsoft.com/office/officeart/2005/8/layout/list1" loCatId="list" qsTypeId="urn:microsoft.com/office/officeart/2005/8/quickstyle/simple1#6" qsCatId="simple" csTypeId="urn:microsoft.com/office/officeart/2005/8/colors/accent1_2#8" csCatId="accent1" phldr="1"/>
      <dgm:spPr/>
      <dgm:t>
        <a:bodyPr/>
        <a:lstStyle/>
        <a:p>
          <a:endParaRPr lang="en-US"/>
        </a:p>
      </dgm:t>
    </dgm:pt>
    <dgm:pt modelId="{BEF4940A-8556-49E2-9F5D-D74A4228F9FE}">
      <dgm:prSet phldrT="[Text]" custT="1"/>
      <dgm:spPr>
        <a:solidFill>
          <a:srgbClr val="00578E"/>
        </a:solidFill>
        <a:ln>
          <a:solidFill>
            <a:srgbClr val="00578E"/>
          </a:solidFill>
        </a:ln>
        <a:scene3d>
          <a:camera prst="orthographicFront"/>
          <a:lightRig rig="threePt" dir="t"/>
        </a:scene3d>
        <a:sp3d>
          <a:bevelT/>
        </a:sp3d>
      </dgm:spPr>
      <dgm:t>
        <a:bodyPr/>
        <a:lstStyle/>
        <a:p>
          <a:r>
            <a:rPr lang="en-US" sz="2800" dirty="0" smtClean="0">
              <a:solidFill>
                <a:srgbClr val="FFFFFF"/>
              </a:solidFill>
              <a:latin typeface="Arial" pitchFamily="34" charset="0"/>
              <a:cs typeface="Arial" pitchFamily="34" charset="0"/>
            </a:rPr>
            <a:t>Population of more than 1 million</a:t>
          </a:r>
          <a:endParaRPr lang="en-US" sz="2800" dirty="0">
            <a:solidFill>
              <a:srgbClr val="FFFFFF"/>
            </a:solidFill>
            <a:latin typeface="Arial" pitchFamily="34" charset="0"/>
            <a:cs typeface="Arial" pitchFamily="34" charset="0"/>
          </a:endParaRPr>
        </a:p>
      </dgm:t>
    </dgm:pt>
    <dgm:pt modelId="{459B4431-4C52-4E47-B713-B5747B85B237}" type="sibTrans" cxnId="{E62CF826-A3A0-434E-B369-FF6825D7C8B5}">
      <dgm:prSet/>
      <dgm:spPr/>
      <dgm:t>
        <a:bodyPr/>
        <a:lstStyle/>
        <a:p>
          <a:endParaRPr lang="en-US"/>
        </a:p>
      </dgm:t>
    </dgm:pt>
    <dgm:pt modelId="{DAC84C0B-D9E3-4DC0-83E2-48A0F319D63F}" type="parTrans" cxnId="{E62CF826-A3A0-434E-B369-FF6825D7C8B5}">
      <dgm:prSet/>
      <dgm:spPr/>
      <dgm:t>
        <a:bodyPr/>
        <a:lstStyle/>
        <a:p>
          <a:endParaRPr lang="en-US"/>
        </a:p>
      </dgm:t>
    </dgm:pt>
    <dgm:pt modelId="{1A4D9F3E-4191-4F49-B3BE-D32C64368DCE}" type="pres">
      <dgm:prSet presAssocID="{762F7423-9107-44D2-8643-5BD266A7B684}" presName="linear" presStyleCnt="0">
        <dgm:presLayoutVars>
          <dgm:dir/>
          <dgm:animLvl val="lvl"/>
          <dgm:resizeHandles val="exact"/>
        </dgm:presLayoutVars>
      </dgm:prSet>
      <dgm:spPr/>
      <dgm:t>
        <a:bodyPr/>
        <a:lstStyle/>
        <a:p>
          <a:endParaRPr lang="en-US"/>
        </a:p>
      </dgm:t>
    </dgm:pt>
    <dgm:pt modelId="{90ADD979-B3DD-40CF-A564-75127A71C842}" type="pres">
      <dgm:prSet presAssocID="{BEF4940A-8556-49E2-9F5D-D74A4228F9FE}" presName="parentLin" presStyleCnt="0"/>
      <dgm:spPr/>
    </dgm:pt>
    <dgm:pt modelId="{B4AD8D9B-362B-4EE7-B06B-72166C07FCF9}" type="pres">
      <dgm:prSet presAssocID="{BEF4940A-8556-49E2-9F5D-D74A4228F9FE}" presName="parentLeftMargin" presStyleLbl="node1" presStyleIdx="0" presStyleCnt="1"/>
      <dgm:spPr/>
      <dgm:t>
        <a:bodyPr/>
        <a:lstStyle/>
        <a:p>
          <a:endParaRPr lang="en-US"/>
        </a:p>
      </dgm:t>
    </dgm:pt>
    <dgm:pt modelId="{31569461-B43E-4B1A-8730-7E21BE084E6A}" type="pres">
      <dgm:prSet presAssocID="{BEF4940A-8556-49E2-9F5D-D74A4228F9FE}" presName="parentText" presStyleLbl="node1" presStyleIdx="0" presStyleCnt="1" custScaleX="78099" custScaleY="53101" custLinFactNeighborX="-50000" custLinFactNeighborY="-18608">
        <dgm:presLayoutVars>
          <dgm:chMax val="0"/>
          <dgm:bulletEnabled val="1"/>
        </dgm:presLayoutVars>
      </dgm:prSet>
      <dgm:spPr/>
      <dgm:t>
        <a:bodyPr/>
        <a:lstStyle/>
        <a:p>
          <a:endParaRPr lang="en-US"/>
        </a:p>
      </dgm:t>
    </dgm:pt>
    <dgm:pt modelId="{BE9A7A97-98CF-4C58-915C-B31EF9A57975}" type="pres">
      <dgm:prSet presAssocID="{BEF4940A-8556-49E2-9F5D-D74A4228F9FE}" presName="negativeSpace" presStyleCnt="0"/>
      <dgm:spPr/>
    </dgm:pt>
    <dgm:pt modelId="{64B0E35D-6770-4124-84FF-D768A2D62241}" type="pres">
      <dgm:prSet presAssocID="{BEF4940A-8556-49E2-9F5D-D74A4228F9FE}" presName="childText" presStyleLbl="conFgAcc1" presStyleIdx="0" presStyleCnt="1" custScaleY="50153" custLinFactNeighborX="1282" custLinFactNeighborY="-756">
        <dgm:presLayoutVars>
          <dgm:bulletEnabled val="1"/>
        </dgm:presLayoutVars>
        <dgm:style>
          <a:lnRef idx="0">
            <a:schemeClr val="accent4"/>
          </a:lnRef>
          <a:fillRef idx="3">
            <a:schemeClr val="accent4"/>
          </a:fillRef>
          <a:effectRef idx="3">
            <a:schemeClr val="accent4"/>
          </a:effectRef>
          <a:fontRef idx="minor">
            <a:schemeClr val="lt1"/>
          </a:fontRef>
        </dgm:style>
      </dgm:prSet>
      <dgm:spPr>
        <a:ln/>
      </dgm:spPr>
      <dgm:t>
        <a:bodyPr/>
        <a:lstStyle/>
        <a:p>
          <a:endParaRPr lang="en-US"/>
        </a:p>
      </dgm:t>
    </dgm:pt>
  </dgm:ptLst>
  <dgm:cxnLst>
    <dgm:cxn modelId="{987E51F6-1C19-404D-B72E-8D3E3BB4318C}" type="presOf" srcId="{762F7423-9107-44D2-8643-5BD266A7B684}" destId="{1A4D9F3E-4191-4F49-B3BE-D32C64368DCE}" srcOrd="0" destOrd="0" presId="urn:microsoft.com/office/officeart/2005/8/layout/list1"/>
    <dgm:cxn modelId="{1EFE59E2-CA2F-4952-9246-5D942B670371}" type="presOf" srcId="{BEF4940A-8556-49E2-9F5D-D74A4228F9FE}" destId="{B4AD8D9B-362B-4EE7-B06B-72166C07FCF9}" srcOrd="0" destOrd="0" presId="urn:microsoft.com/office/officeart/2005/8/layout/list1"/>
    <dgm:cxn modelId="{F24E4916-AE46-4432-B0A0-F8366CF94FF1}" type="presOf" srcId="{BEF4940A-8556-49E2-9F5D-D74A4228F9FE}" destId="{31569461-B43E-4B1A-8730-7E21BE084E6A}" srcOrd="1" destOrd="0" presId="urn:microsoft.com/office/officeart/2005/8/layout/list1"/>
    <dgm:cxn modelId="{E62CF826-A3A0-434E-B369-FF6825D7C8B5}" srcId="{762F7423-9107-44D2-8643-5BD266A7B684}" destId="{BEF4940A-8556-49E2-9F5D-D74A4228F9FE}" srcOrd="0" destOrd="0" parTransId="{DAC84C0B-D9E3-4DC0-83E2-48A0F319D63F}" sibTransId="{459B4431-4C52-4E47-B713-B5747B85B237}"/>
    <dgm:cxn modelId="{9A899515-C1CE-44A3-8336-C04EA953F9E4}" type="presParOf" srcId="{1A4D9F3E-4191-4F49-B3BE-D32C64368DCE}" destId="{90ADD979-B3DD-40CF-A564-75127A71C842}" srcOrd="0" destOrd="0" presId="urn:microsoft.com/office/officeart/2005/8/layout/list1"/>
    <dgm:cxn modelId="{1D00A098-9BA8-4F8D-92EC-BDFBA395F949}" type="presParOf" srcId="{90ADD979-B3DD-40CF-A564-75127A71C842}" destId="{B4AD8D9B-362B-4EE7-B06B-72166C07FCF9}" srcOrd="0" destOrd="0" presId="urn:microsoft.com/office/officeart/2005/8/layout/list1"/>
    <dgm:cxn modelId="{D934CF03-4A15-4A52-8BFB-A8B3F45BEE64}" type="presParOf" srcId="{90ADD979-B3DD-40CF-A564-75127A71C842}" destId="{31569461-B43E-4B1A-8730-7E21BE084E6A}" srcOrd="1" destOrd="0" presId="urn:microsoft.com/office/officeart/2005/8/layout/list1"/>
    <dgm:cxn modelId="{076B0DA8-E66D-4688-8F18-1E5CE63B1199}" type="presParOf" srcId="{1A4D9F3E-4191-4F49-B3BE-D32C64368DCE}" destId="{BE9A7A97-98CF-4C58-915C-B31EF9A57975}" srcOrd="1" destOrd="0" presId="urn:microsoft.com/office/officeart/2005/8/layout/list1"/>
    <dgm:cxn modelId="{C01F09B2-AD47-4EE1-BB83-03EFB005D266}" type="presParOf" srcId="{1A4D9F3E-4191-4F49-B3BE-D32C64368DCE}" destId="{64B0E35D-6770-4124-84FF-D768A2D62241}" srcOrd="2" destOrd="0" presId="urn:microsoft.com/office/officeart/2005/8/layout/list1"/>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33">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3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35">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1440" tIns="45720" rIns="91440" bIns="45720" numCol="1" anchor="t" anchorCtr="0" compatLnSpc="1">
            <a:prstTxWarp prst="textNoShape">
              <a:avLst/>
            </a:prstTxWarp>
          </a:bodyPr>
          <a:lstStyle>
            <a:lvl1pPr>
              <a:defRPr sz="1200" dirty="0">
                <a:latin typeface="Arial" charset="0"/>
                <a:ea typeface="ＭＳ Ｐゴシック" pitchFamily="-111" charset="-128"/>
                <a:cs typeface="+mn-cs"/>
              </a:defRPr>
            </a:lvl1pPr>
          </a:lstStyle>
          <a:p>
            <a:pPr>
              <a:defRPr/>
            </a:pPr>
            <a:r>
              <a:rPr lang="en-US"/>
              <a:t>Department of Homeland Security</a:t>
            </a:r>
          </a:p>
          <a:p>
            <a:pPr>
              <a:defRPr/>
            </a:pPr>
            <a:r>
              <a:rPr lang="en-US"/>
              <a:t>Assistance to Firefighter Grant Program</a:t>
            </a:r>
          </a:p>
        </p:txBody>
      </p:sp>
      <p:sp>
        <p:nvSpPr>
          <p:cNvPr id="4" name="Footer Placeholder 3"/>
          <p:cNvSpPr>
            <a:spLocks noGrp="1"/>
          </p:cNvSpPr>
          <p:nvPr>
            <p:ph type="ftr" sz="quarter" idx="2"/>
          </p:nvPr>
        </p:nvSpPr>
        <p:spPr>
          <a:xfrm>
            <a:off x="0" y="8829675"/>
            <a:ext cx="3038475" cy="465138"/>
          </a:xfrm>
          <a:prstGeom prst="rect">
            <a:avLst/>
          </a:prstGeom>
        </p:spPr>
        <p:txBody>
          <a:bodyPr vert="horz" wrap="square" lIns="91440" tIns="45720" rIns="91440" bIns="45720" numCol="1" anchor="b" anchorCtr="0" compatLnSpc="1">
            <a:prstTxWarp prst="textNoShape">
              <a:avLst/>
            </a:prstTxWarp>
          </a:bodyPr>
          <a:lstStyle>
            <a:lvl1pPr>
              <a:defRPr sz="1200" dirty="0">
                <a:latin typeface="Arial" charset="0"/>
                <a:ea typeface="ＭＳ Ｐゴシック" pitchFamily="-111" charset="-128"/>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111" charset="-128"/>
                <a:cs typeface="+mn-cs"/>
              </a:defRPr>
            </a:lvl1pPr>
          </a:lstStyle>
          <a:p>
            <a:pPr>
              <a:defRPr/>
            </a:pPr>
            <a:fld id="{8D0EBE1C-4402-49BB-940B-3DF783DA8558}"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dirty="0">
                <a:latin typeface="Arial" charset="0"/>
                <a:ea typeface="ＭＳ Ｐゴシック" pitchFamily="-111" charset="-128"/>
                <a:cs typeface="+mn-cs"/>
              </a:defRPr>
            </a:lvl1pPr>
          </a:lstStyle>
          <a:p>
            <a:pPr>
              <a:defRPr/>
            </a:pPr>
            <a:endParaRPr lang="en-US"/>
          </a:p>
        </p:txBody>
      </p:sp>
      <p:sp>
        <p:nvSpPr>
          <p:cNvPr id="40963"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dirty="0">
                <a:latin typeface="Arial" charset="0"/>
                <a:ea typeface="ＭＳ Ｐゴシック" pitchFamily="-111" charset="-128"/>
                <a:cs typeface="+mn-cs"/>
              </a:defRPr>
            </a:lvl1pPr>
          </a:lstStyle>
          <a:p>
            <a:pPr>
              <a:defRPr/>
            </a:pPr>
            <a:endParaRPr lang="en-US"/>
          </a:p>
        </p:txBody>
      </p:sp>
      <p:sp>
        <p:nvSpPr>
          <p:cNvPr id="410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ea typeface="ＭＳ Ｐゴシック" pitchFamily="-111" charset="-128"/>
                <a:cs typeface="+mn-cs"/>
              </a:defRPr>
            </a:lvl1pPr>
          </a:lstStyle>
          <a:p>
            <a:pPr>
              <a:defRPr/>
            </a:pPr>
            <a:fld id="{2B567DE2-01BE-4315-B2F1-24B2332AE74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1"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1"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1"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1"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8B835805-8B35-4715-8BD3-3A97322A393D}" type="slidenum">
              <a:rPr lang="en-US" smtClean="0">
                <a:ea typeface="ＭＳ Ｐゴシック"/>
                <a:cs typeface="ＭＳ Ｐゴシック"/>
              </a:rPr>
              <a:pPr/>
              <a:t>1</a:t>
            </a:fld>
            <a:endParaRPr lang="en-US" smtClean="0">
              <a:ea typeface="ＭＳ Ｐゴシック"/>
              <a:cs typeface="ＭＳ Ｐゴシック"/>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p:spPr>
        <p:txBody>
          <a:bodyPr/>
          <a:lstStyle/>
          <a:p>
            <a:pPr>
              <a:lnSpc>
                <a:spcPct val="80000"/>
              </a:lnSpc>
            </a:pPr>
            <a:endParaRPr lang="en-US" smtClean="0">
              <a:ea typeface="ＭＳ Ｐゴシック"/>
              <a:cs typeface="ＭＳ Ｐゴシック"/>
            </a:endParaRPr>
          </a:p>
        </p:txBody>
      </p:sp>
      <p:sp>
        <p:nvSpPr>
          <p:cNvPr id="62467" name="Slide Number Placeholder 3"/>
          <p:cNvSpPr>
            <a:spLocks noGrp="1"/>
          </p:cNvSpPr>
          <p:nvPr>
            <p:ph type="sldNum" sz="quarter" idx="5"/>
          </p:nvPr>
        </p:nvSpPr>
        <p:spPr>
          <a:noFill/>
        </p:spPr>
        <p:txBody>
          <a:bodyPr/>
          <a:lstStyle/>
          <a:p>
            <a:fld id="{5056C243-B7AB-4D12-A839-4F3630736CD6}" type="slidenum">
              <a:rPr lang="en-US" smtClean="0">
                <a:ea typeface="ＭＳ Ｐゴシック"/>
                <a:cs typeface="ＭＳ Ｐゴシック"/>
              </a:rPr>
              <a:pPr/>
              <a:t>10</a:t>
            </a:fld>
            <a:endParaRPr lang="en-US" smtClean="0">
              <a:ea typeface="ＭＳ Ｐゴシック"/>
              <a:cs typeface="ＭＳ Ｐゴシック"/>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7"/>
          <p:cNvSpPr>
            <a:spLocks noGrp="1" noChangeArrowheads="1"/>
          </p:cNvSpPr>
          <p:nvPr>
            <p:ph type="sldNum" sz="quarter" idx="5"/>
          </p:nvPr>
        </p:nvSpPr>
        <p:spPr>
          <a:noFill/>
        </p:spPr>
        <p:txBody>
          <a:bodyPr/>
          <a:lstStyle/>
          <a:p>
            <a:fld id="{2B3FEE37-4E48-4F90-B412-8ACAB6DCA967}" type="slidenum">
              <a:rPr lang="en-US" smtClean="0">
                <a:ea typeface="ＭＳ Ｐゴシック"/>
                <a:cs typeface="ＭＳ Ｐゴシック"/>
              </a:rPr>
              <a:pPr/>
              <a:t>100</a:t>
            </a:fld>
            <a:endParaRPr lang="en-US" smtClean="0">
              <a:ea typeface="ＭＳ Ｐゴシック"/>
              <a:cs typeface="ＭＳ Ｐゴシック"/>
            </a:endParaRPr>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7"/>
          <p:cNvSpPr>
            <a:spLocks noGrp="1" noChangeArrowheads="1"/>
          </p:cNvSpPr>
          <p:nvPr>
            <p:ph type="sldNum" sz="quarter" idx="5"/>
          </p:nvPr>
        </p:nvSpPr>
        <p:spPr>
          <a:noFill/>
        </p:spPr>
        <p:txBody>
          <a:bodyPr/>
          <a:lstStyle/>
          <a:p>
            <a:fld id="{11B9AB7B-6F57-4733-B50C-AA11286B1750}" type="slidenum">
              <a:rPr lang="en-US" smtClean="0">
                <a:ea typeface="ＭＳ Ｐゴシック"/>
                <a:cs typeface="ＭＳ Ｐゴシック"/>
              </a:rPr>
              <a:pPr/>
              <a:t>101</a:t>
            </a:fld>
            <a:endParaRPr lang="en-US" smtClean="0">
              <a:ea typeface="ＭＳ Ｐゴシック"/>
              <a:cs typeface="ＭＳ Ｐゴシック"/>
            </a:endParaRPr>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7"/>
          <p:cNvSpPr>
            <a:spLocks noGrp="1" noChangeArrowheads="1"/>
          </p:cNvSpPr>
          <p:nvPr>
            <p:ph type="sldNum" sz="quarter" idx="5"/>
          </p:nvPr>
        </p:nvSpPr>
        <p:spPr>
          <a:noFill/>
        </p:spPr>
        <p:txBody>
          <a:bodyPr/>
          <a:lstStyle/>
          <a:p>
            <a:fld id="{2D0D046F-31C3-4D4A-A14B-1D44A0C8BEA9}" type="slidenum">
              <a:rPr lang="en-US" smtClean="0">
                <a:ea typeface="ＭＳ Ｐゴシック"/>
                <a:cs typeface="ＭＳ Ｐゴシック"/>
              </a:rPr>
              <a:pPr/>
              <a:t>102</a:t>
            </a:fld>
            <a:endParaRPr lang="en-US" smtClean="0">
              <a:ea typeface="ＭＳ Ｐゴシック"/>
              <a:cs typeface="ＭＳ Ｐゴシック"/>
            </a:endParaRPr>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7"/>
          <p:cNvSpPr>
            <a:spLocks noGrp="1" noChangeArrowheads="1"/>
          </p:cNvSpPr>
          <p:nvPr>
            <p:ph type="sldNum" sz="quarter" idx="5"/>
          </p:nvPr>
        </p:nvSpPr>
        <p:spPr>
          <a:noFill/>
        </p:spPr>
        <p:txBody>
          <a:bodyPr/>
          <a:lstStyle/>
          <a:p>
            <a:fld id="{C230FD7F-1B8A-415D-86D5-228F4F474981}" type="slidenum">
              <a:rPr lang="en-US" smtClean="0">
                <a:ea typeface="ＭＳ Ｐゴシック"/>
                <a:cs typeface="ＭＳ Ｐゴシック"/>
              </a:rPr>
              <a:pPr/>
              <a:t>103</a:t>
            </a:fld>
            <a:endParaRPr lang="en-US" smtClean="0">
              <a:ea typeface="ＭＳ Ｐゴシック"/>
              <a:cs typeface="ＭＳ Ｐゴシック"/>
            </a:endParaRPr>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7"/>
          <p:cNvSpPr>
            <a:spLocks noGrp="1" noChangeArrowheads="1"/>
          </p:cNvSpPr>
          <p:nvPr>
            <p:ph type="sldNum" sz="quarter" idx="5"/>
          </p:nvPr>
        </p:nvSpPr>
        <p:spPr>
          <a:noFill/>
        </p:spPr>
        <p:txBody>
          <a:bodyPr/>
          <a:lstStyle/>
          <a:p>
            <a:fld id="{FBCE00FC-D1DF-4272-8691-B615F8D8FBA5}" type="slidenum">
              <a:rPr lang="en-US" smtClean="0">
                <a:ea typeface="ＭＳ Ｐゴシック"/>
                <a:cs typeface="ＭＳ Ｐゴシック"/>
              </a:rPr>
              <a:pPr/>
              <a:t>104</a:t>
            </a:fld>
            <a:endParaRPr lang="en-US" smtClean="0">
              <a:ea typeface="ＭＳ Ｐゴシック"/>
              <a:cs typeface="ＭＳ Ｐゴシック"/>
            </a:endParaRPr>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7"/>
          <p:cNvSpPr>
            <a:spLocks noGrp="1" noChangeArrowheads="1"/>
          </p:cNvSpPr>
          <p:nvPr>
            <p:ph type="sldNum" sz="quarter" idx="5"/>
          </p:nvPr>
        </p:nvSpPr>
        <p:spPr>
          <a:noFill/>
        </p:spPr>
        <p:txBody>
          <a:bodyPr/>
          <a:lstStyle/>
          <a:p>
            <a:fld id="{618AFDA3-06CE-4E5D-B986-FB0B71688DEE}" type="slidenum">
              <a:rPr lang="en-US" smtClean="0">
                <a:ea typeface="ＭＳ Ｐゴシック"/>
                <a:cs typeface="ＭＳ Ｐゴシック"/>
              </a:rPr>
              <a:pPr/>
              <a:t>105</a:t>
            </a:fld>
            <a:endParaRPr lang="en-US" smtClean="0">
              <a:ea typeface="ＭＳ Ｐゴシック"/>
              <a:cs typeface="ＭＳ Ｐゴシック"/>
            </a:endParaRPr>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7"/>
          <p:cNvSpPr>
            <a:spLocks noGrp="1" noChangeArrowheads="1"/>
          </p:cNvSpPr>
          <p:nvPr>
            <p:ph type="sldNum" sz="quarter" idx="5"/>
          </p:nvPr>
        </p:nvSpPr>
        <p:spPr>
          <a:noFill/>
        </p:spPr>
        <p:txBody>
          <a:bodyPr/>
          <a:lstStyle/>
          <a:p>
            <a:fld id="{D5304EF2-090A-48BD-AF2C-B9D777B4D805}" type="slidenum">
              <a:rPr lang="en-US" smtClean="0">
                <a:ea typeface="ＭＳ Ｐゴシック"/>
                <a:cs typeface="ＭＳ Ｐゴシック"/>
              </a:rPr>
              <a:pPr/>
              <a:t>106</a:t>
            </a:fld>
            <a:endParaRPr lang="en-US" smtClean="0">
              <a:ea typeface="ＭＳ Ｐゴシック"/>
              <a:cs typeface="ＭＳ Ｐゴシック"/>
            </a:endParaRPr>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pPr indent="-231775" eaLnBrk="1" hangingPunct="1">
              <a:spcBef>
                <a:spcPct val="0"/>
              </a:spcBef>
            </a:pPr>
            <a:endParaRPr lang="en-US" smtClean="0">
              <a:ea typeface="ＭＳ Ｐゴシック"/>
              <a:cs typeface="ＭＳ Ｐゴシック"/>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Rectangle 7"/>
          <p:cNvSpPr>
            <a:spLocks noGrp="1" noChangeArrowheads="1"/>
          </p:cNvSpPr>
          <p:nvPr>
            <p:ph type="sldNum" sz="quarter" idx="5"/>
          </p:nvPr>
        </p:nvSpPr>
        <p:spPr>
          <a:noFill/>
        </p:spPr>
        <p:txBody>
          <a:bodyPr/>
          <a:lstStyle/>
          <a:p>
            <a:fld id="{13811CC6-5EC6-45C7-9E87-B596A37CA930}" type="slidenum">
              <a:rPr lang="en-US" smtClean="0">
                <a:ea typeface="ＭＳ Ｐゴシック"/>
                <a:cs typeface="ＭＳ Ｐゴシック"/>
              </a:rPr>
              <a:pPr/>
              <a:t>107</a:t>
            </a:fld>
            <a:endParaRPr lang="en-US" smtClean="0">
              <a:ea typeface="ＭＳ Ｐゴシック"/>
              <a:cs typeface="ＭＳ Ｐゴシック"/>
            </a:endParaRPr>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noFill/>
          <a:ln/>
        </p:spPr>
        <p:txBody>
          <a:bodyPr/>
          <a:lstStyle/>
          <a:p>
            <a:pPr indent="-231775" eaLnBrk="1" hangingPunct="1">
              <a:spcBef>
                <a:spcPct val="0"/>
              </a:spcBef>
            </a:pPr>
            <a:endParaRPr lang="en-US" smtClean="0">
              <a:ea typeface="ＭＳ Ｐゴシック"/>
              <a:cs typeface="ＭＳ Ｐゴシック"/>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7"/>
          <p:cNvSpPr>
            <a:spLocks noGrp="1" noChangeArrowheads="1"/>
          </p:cNvSpPr>
          <p:nvPr>
            <p:ph type="sldNum" sz="quarter" idx="5"/>
          </p:nvPr>
        </p:nvSpPr>
        <p:spPr>
          <a:noFill/>
        </p:spPr>
        <p:txBody>
          <a:bodyPr/>
          <a:lstStyle/>
          <a:p>
            <a:fld id="{B89B09D2-E634-4E09-83EB-E9DBBF6C335A}" type="slidenum">
              <a:rPr lang="en-US" smtClean="0">
                <a:ea typeface="ＭＳ Ｐゴシック"/>
                <a:cs typeface="ＭＳ Ｐゴシック"/>
              </a:rPr>
              <a:pPr/>
              <a:t>108</a:t>
            </a:fld>
            <a:endParaRPr lang="en-US" smtClean="0">
              <a:ea typeface="ＭＳ Ｐゴシック"/>
              <a:cs typeface="ＭＳ Ｐゴシック"/>
            </a:endParaRPr>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pPr marL="231775" indent="-231775" eaLnBrk="1" hangingPunct="1">
              <a:spcBef>
                <a:spcPct val="0"/>
              </a:spcBef>
            </a:pPr>
            <a:endParaRPr lang="en-US" smtClean="0">
              <a:ea typeface="ＭＳ Ｐゴシック"/>
              <a:cs typeface="ＭＳ Ｐゴシック"/>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Slide Image Placeholder 1"/>
          <p:cNvSpPr>
            <a:spLocks noGrp="1" noRot="1" noChangeAspect="1"/>
          </p:cNvSpPr>
          <p:nvPr>
            <p:ph type="sldImg"/>
          </p:nvPr>
        </p:nvSpPr>
        <p:spPr>
          <a:ln/>
        </p:spPr>
      </p:sp>
      <p:sp>
        <p:nvSpPr>
          <p:cNvPr id="265218"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6DFBA0B1-969C-42A5-858F-EB2CE6B7C5D1}" type="slidenum">
              <a:rPr lang="en-US" smtClean="0"/>
              <a:pPr>
                <a:defRPr/>
              </a:pPr>
              <a:t>109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a:ln/>
        </p:spPr>
      </p:sp>
      <p:sp>
        <p:nvSpPr>
          <p:cNvPr id="64514" name="Notes Placeholder 2"/>
          <p:cNvSpPr>
            <a:spLocks noGrp="1"/>
          </p:cNvSpPr>
          <p:nvPr>
            <p:ph type="body" idx="1"/>
          </p:nvPr>
        </p:nvSpPr>
        <p:spPr>
          <a:noFill/>
          <a:ln/>
        </p:spPr>
        <p:txBody>
          <a:bodyPr/>
          <a:lstStyle/>
          <a:p>
            <a:pPr>
              <a:lnSpc>
                <a:spcPct val="80000"/>
              </a:lnSpc>
            </a:pPr>
            <a:endParaRPr lang="en-US" smtClean="0">
              <a:ea typeface="ＭＳ Ｐゴシック"/>
              <a:cs typeface="ＭＳ Ｐゴシック"/>
            </a:endParaRPr>
          </a:p>
        </p:txBody>
      </p:sp>
      <p:sp>
        <p:nvSpPr>
          <p:cNvPr id="64515" name="Slide Number Placeholder 3"/>
          <p:cNvSpPr>
            <a:spLocks noGrp="1"/>
          </p:cNvSpPr>
          <p:nvPr>
            <p:ph type="sldNum" sz="quarter" idx="5"/>
          </p:nvPr>
        </p:nvSpPr>
        <p:spPr>
          <a:noFill/>
        </p:spPr>
        <p:txBody>
          <a:bodyPr/>
          <a:lstStyle/>
          <a:p>
            <a:fld id="{F2A998FE-A12D-4056-BF47-37752DE1EEEE}" type="slidenum">
              <a:rPr lang="en-US" smtClean="0">
                <a:ea typeface="ＭＳ Ｐゴシック"/>
                <a:cs typeface="ＭＳ Ｐゴシック"/>
              </a:rPr>
              <a:pPr/>
              <a:t>11</a:t>
            </a:fld>
            <a:endParaRPr lang="en-US" smtClean="0">
              <a:ea typeface="ＭＳ Ｐゴシック"/>
              <a:cs typeface="ＭＳ Ｐゴシック"/>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7"/>
          <p:cNvSpPr>
            <a:spLocks noGrp="1" noChangeArrowheads="1"/>
          </p:cNvSpPr>
          <p:nvPr>
            <p:ph type="sldNum" sz="quarter" idx="5"/>
          </p:nvPr>
        </p:nvSpPr>
        <p:spPr>
          <a:noFill/>
        </p:spPr>
        <p:txBody>
          <a:bodyPr/>
          <a:lstStyle/>
          <a:p>
            <a:fld id="{D1CE2AA6-F0A7-425F-AAD1-B0C9AC241204}" type="slidenum">
              <a:rPr lang="en-US" smtClean="0">
                <a:ea typeface="ＭＳ Ｐゴシック"/>
                <a:cs typeface="ＭＳ Ｐゴシック"/>
              </a:rPr>
              <a:pPr/>
              <a:t>110</a:t>
            </a:fld>
            <a:endParaRPr lang="en-US" smtClean="0">
              <a:ea typeface="ＭＳ Ｐゴシック"/>
              <a:cs typeface="ＭＳ Ｐゴシック"/>
            </a:endParaRPr>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Slide Image Placeholder 1"/>
          <p:cNvSpPr>
            <a:spLocks noGrp="1" noRot="1" noChangeAspect="1"/>
          </p:cNvSpPr>
          <p:nvPr>
            <p:ph type="sldImg"/>
          </p:nvPr>
        </p:nvSpPr>
        <p:spPr>
          <a:ln/>
        </p:spPr>
      </p:sp>
      <p:sp>
        <p:nvSpPr>
          <p:cNvPr id="269314"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7A2C3078-A05C-4CD4-9D43-A5248DBF1F2B}" type="slidenum">
              <a:rPr lang="en-US" smtClean="0"/>
              <a:pPr>
                <a:defRPr/>
              </a:pPr>
              <a:t>111</a:t>
            </a:fld>
            <a:endParaRPr lang="en-US" dirty="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Slide Image Placeholder 1"/>
          <p:cNvSpPr>
            <a:spLocks noGrp="1" noRot="1" noChangeAspect="1" noTextEdit="1"/>
          </p:cNvSpPr>
          <p:nvPr>
            <p:ph type="sldImg"/>
          </p:nvPr>
        </p:nvSpPr>
        <p:spPr>
          <a:ln/>
        </p:spPr>
      </p:sp>
      <p:sp>
        <p:nvSpPr>
          <p:cNvPr id="271362"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271363" name="Slide Number Placeholder 3"/>
          <p:cNvSpPr>
            <a:spLocks noGrp="1"/>
          </p:cNvSpPr>
          <p:nvPr>
            <p:ph type="sldNum" sz="quarter" idx="5"/>
          </p:nvPr>
        </p:nvSpPr>
        <p:spPr>
          <a:noFill/>
        </p:spPr>
        <p:txBody>
          <a:bodyPr/>
          <a:lstStyle/>
          <a:p>
            <a:fld id="{90CD929E-984E-4556-8C3A-9C329EF35E5F}" type="slidenum">
              <a:rPr lang="en-US" smtClean="0">
                <a:ea typeface="ＭＳ Ｐゴシック"/>
                <a:cs typeface="ＭＳ Ｐゴシック"/>
              </a:rPr>
              <a:pPr/>
              <a:t>112</a:t>
            </a:fld>
            <a:endParaRPr lang="en-US" smtClean="0">
              <a:ea typeface="ＭＳ Ｐゴシック"/>
              <a:cs typeface="ＭＳ Ｐゴシック"/>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7"/>
          <p:cNvSpPr>
            <a:spLocks noGrp="1" noChangeArrowheads="1"/>
          </p:cNvSpPr>
          <p:nvPr>
            <p:ph type="sldNum" sz="quarter" idx="5"/>
          </p:nvPr>
        </p:nvSpPr>
        <p:spPr>
          <a:noFill/>
        </p:spPr>
        <p:txBody>
          <a:bodyPr/>
          <a:lstStyle/>
          <a:p>
            <a:fld id="{A93DAFD2-9835-426B-B4BD-5D6B5023A4DE}" type="slidenum">
              <a:rPr lang="en-US" smtClean="0">
                <a:ea typeface="ＭＳ Ｐゴシック"/>
                <a:cs typeface="ＭＳ Ｐゴシック"/>
              </a:rPr>
              <a:pPr/>
              <a:t>113</a:t>
            </a:fld>
            <a:endParaRPr lang="en-US" smtClean="0">
              <a:ea typeface="ＭＳ Ｐゴシック"/>
              <a:cs typeface="ＭＳ Ｐゴシック"/>
            </a:endParaRPr>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ln/>
        </p:spPr>
      </p:sp>
      <p:sp>
        <p:nvSpPr>
          <p:cNvPr id="66562" name="Notes Placeholder 2"/>
          <p:cNvSpPr>
            <a:spLocks noGrp="1"/>
          </p:cNvSpPr>
          <p:nvPr>
            <p:ph type="body" idx="1"/>
          </p:nvPr>
        </p:nvSpPr>
        <p:spPr>
          <a:noFill/>
          <a:ln/>
        </p:spPr>
        <p:txBody>
          <a:bodyPr/>
          <a:lstStyle/>
          <a:p>
            <a:pPr>
              <a:lnSpc>
                <a:spcPct val="80000"/>
              </a:lnSpc>
            </a:pPr>
            <a:endParaRPr lang="en-US" smtClean="0">
              <a:ea typeface="ＭＳ Ｐゴシック"/>
              <a:cs typeface="ＭＳ Ｐゴシック"/>
            </a:endParaRPr>
          </a:p>
        </p:txBody>
      </p:sp>
      <p:sp>
        <p:nvSpPr>
          <p:cNvPr id="66563" name="Slide Number Placeholder 3"/>
          <p:cNvSpPr>
            <a:spLocks noGrp="1"/>
          </p:cNvSpPr>
          <p:nvPr>
            <p:ph type="sldNum" sz="quarter" idx="5"/>
          </p:nvPr>
        </p:nvSpPr>
        <p:spPr>
          <a:noFill/>
        </p:spPr>
        <p:txBody>
          <a:bodyPr/>
          <a:lstStyle/>
          <a:p>
            <a:fld id="{68338A9F-D3FD-4717-AC4F-CCAC840C4E8C}" type="slidenum">
              <a:rPr lang="en-US" smtClean="0">
                <a:ea typeface="ＭＳ Ｐゴシック"/>
                <a:cs typeface="ＭＳ Ｐゴシック"/>
              </a:rPr>
              <a:pPr/>
              <a:t>12</a:t>
            </a:fld>
            <a:endParaRPr lang="en-US" smtClean="0">
              <a:ea typeface="ＭＳ Ｐゴシック"/>
              <a:cs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ln/>
        </p:spPr>
      </p:sp>
      <p:sp>
        <p:nvSpPr>
          <p:cNvPr id="68610" name="Notes Placeholder 2"/>
          <p:cNvSpPr>
            <a:spLocks noGrp="1"/>
          </p:cNvSpPr>
          <p:nvPr>
            <p:ph type="body" idx="1"/>
          </p:nvPr>
        </p:nvSpPr>
        <p:spPr>
          <a:noFill/>
          <a:ln/>
        </p:spPr>
        <p:txBody>
          <a:bodyPr/>
          <a:lstStyle/>
          <a:p>
            <a:pPr>
              <a:lnSpc>
                <a:spcPct val="80000"/>
              </a:lnSpc>
            </a:pPr>
            <a:endParaRPr lang="en-US" smtClean="0">
              <a:ea typeface="ＭＳ Ｐゴシック"/>
              <a:cs typeface="ＭＳ Ｐゴシック"/>
            </a:endParaRPr>
          </a:p>
        </p:txBody>
      </p:sp>
      <p:sp>
        <p:nvSpPr>
          <p:cNvPr id="68611" name="Slide Number Placeholder 3"/>
          <p:cNvSpPr>
            <a:spLocks noGrp="1"/>
          </p:cNvSpPr>
          <p:nvPr>
            <p:ph type="sldNum" sz="quarter" idx="5"/>
          </p:nvPr>
        </p:nvSpPr>
        <p:spPr>
          <a:noFill/>
        </p:spPr>
        <p:txBody>
          <a:bodyPr/>
          <a:lstStyle/>
          <a:p>
            <a:fld id="{0B6A278D-E339-4E99-9B5D-A50820955576}" type="slidenum">
              <a:rPr lang="en-US" smtClean="0">
                <a:ea typeface="ＭＳ Ｐゴシック"/>
                <a:cs typeface="ＭＳ Ｐゴシック"/>
              </a:rPr>
              <a:pPr/>
              <a:t>13</a:t>
            </a:fld>
            <a:endParaRPr lang="en-US" smtClean="0">
              <a:ea typeface="ＭＳ Ｐゴシック"/>
              <a:cs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ln/>
        </p:spPr>
      </p:sp>
      <p:sp>
        <p:nvSpPr>
          <p:cNvPr id="70658"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8EECDF8C-63AE-46DA-921D-4624DCDCCE8C}"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72706"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8EBD1036-6898-411F-B2CC-B23E56A4DA9A}"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a:ln/>
        </p:spPr>
      </p:sp>
      <p:sp>
        <p:nvSpPr>
          <p:cNvPr id="74754"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74755" name="Slide Number Placeholder 3"/>
          <p:cNvSpPr>
            <a:spLocks noGrp="1"/>
          </p:cNvSpPr>
          <p:nvPr>
            <p:ph type="sldNum" sz="quarter" idx="5"/>
          </p:nvPr>
        </p:nvSpPr>
        <p:spPr>
          <a:noFill/>
        </p:spPr>
        <p:txBody>
          <a:bodyPr/>
          <a:lstStyle/>
          <a:p>
            <a:fld id="{8F8C5606-C039-4FFD-BDBE-DA69E6D32631}" type="slidenum">
              <a:rPr lang="en-US" smtClean="0">
                <a:ea typeface="ＭＳ Ｐゴシック"/>
                <a:cs typeface="ＭＳ Ｐゴシック"/>
              </a:rPr>
              <a:pPr/>
              <a:t>16</a:t>
            </a:fld>
            <a:endParaRPr lang="en-US" smtClean="0">
              <a:ea typeface="ＭＳ Ｐゴシック"/>
              <a:cs typeface="ＭＳ Ｐゴシック"/>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p:spPr>
      </p:sp>
      <p:sp>
        <p:nvSpPr>
          <p:cNvPr id="76802"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BD2D0311-C0DF-46FB-A6E1-31E615960FB3}"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p:spPr>
        <p:txBody>
          <a:bodyPr/>
          <a:lstStyle/>
          <a:p>
            <a:fld id="{47A3C413-2323-46FD-9E57-E4A4756799C4}" type="slidenum">
              <a:rPr lang="en-US" smtClean="0">
                <a:ea typeface="ＭＳ Ｐゴシック"/>
                <a:cs typeface="ＭＳ Ｐゴシック"/>
              </a:rPr>
              <a:pPr/>
              <a:t>18</a:t>
            </a:fld>
            <a:endParaRPr lang="en-US" smtClean="0">
              <a:ea typeface="ＭＳ Ｐゴシック"/>
              <a:cs typeface="ＭＳ Ｐゴシック"/>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a:ln/>
        </p:spPr>
      </p:sp>
      <p:sp>
        <p:nvSpPr>
          <p:cNvPr id="80898"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A6F02F7C-FBC7-4DB5-B931-2741786F597B}"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33341038-3D3B-41CA-ACDB-573775B7B01B}" type="slidenum">
              <a:rPr lang="en-US" smtClean="0">
                <a:ea typeface="ＭＳ Ｐゴシック"/>
                <a:cs typeface="ＭＳ Ｐゴシック"/>
              </a:rPr>
              <a:pPr/>
              <a:t>2</a:t>
            </a:fld>
            <a:endParaRPr lang="en-US" smtClean="0">
              <a:ea typeface="ＭＳ Ｐゴシック"/>
              <a:cs typeface="ＭＳ Ｐゴシック"/>
            </a:endParaRPr>
          </a:p>
        </p:txBody>
      </p:sp>
      <p:sp>
        <p:nvSpPr>
          <p:cNvPr id="46082"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a:fld id="{6E061A75-6A2B-4A06-9748-D3FDD75869A1}" type="slidenum">
              <a:rPr lang="en-US" sz="1200"/>
              <a:pPr algn="r"/>
              <a:t>2</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z="1000" smtClean="0">
              <a:ea typeface="ＭＳ Ｐゴシック"/>
              <a:cs typeface="ＭＳ Ｐゴシック"/>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ln/>
        </p:spPr>
      </p:sp>
      <p:sp>
        <p:nvSpPr>
          <p:cNvPr id="82946"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BB3BB35B-F9E6-4EF3-B571-868EF5675397}"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a:ln/>
        </p:spPr>
      </p:sp>
      <p:sp>
        <p:nvSpPr>
          <p:cNvPr id="84994"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FFDB844E-31C4-4E01-AAF9-F3CBCB3B061D}"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a:ln/>
        </p:spPr>
      </p:sp>
      <p:sp>
        <p:nvSpPr>
          <p:cNvPr id="87042"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5D0455D7-494A-42D6-9C7E-0C38D599B1B3}"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p:spPr>
        <p:txBody>
          <a:bodyPr/>
          <a:lstStyle/>
          <a:p>
            <a:fld id="{2218C9F3-0F64-4A2A-8A0A-CB0C1C231644}" type="slidenum">
              <a:rPr lang="en-US" smtClean="0">
                <a:ea typeface="ＭＳ Ｐゴシック"/>
                <a:cs typeface="ＭＳ Ｐゴシック"/>
              </a:rPr>
              <a:pPr/>
              <a:t>23</a:t>
            </a:fld>
            <a:endParaRPr lang="en-US" smtClean="0">
              <a:ea typeface="ＭＳ Ｐゴシック"/>
              <a:cs typeface="ＭＳ Ｐゴシック"/>
            </a:endParaRP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pPr>
              <a:lnSpc>
                <a:spcPct val="80000"/>
              </a:lnSpc>
            </a:pPr>
            <a:endParaRPr lang="en-US" smtClean="0">
              <a:ea typeface="ＭＳ Ｐゴシック"/>
              <a:cs typeface="ＭＳ Ｐゴシック"/>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a:ln/>
        </p:spPr>
      </p:sp>
      <p:sp>
        <p:nvSpPr>
          <p:cNvPr id="91138" name="Notes Placeholder 2"/>
          <p:cNvSpPr>
            <a:spLocks noGrp="1"/>
          </p:cNvSpPr>
          <p:nvPr>
            <p:ph type="body" idx="1"/>
          </p:nvPr>
        </p:nvSpPr>
        <p:spPr>
          <a:noFill/>
          <a:ln/>
        </p:spPr>
        <p:txBody>
          <a:bodyPr/>
          <a:lstStyle/>
          <a:p>
            <a:pPr>
              <a:lnSpc>
                <a:spcPct val="80000"/>
              </a:lnSpc>
            </a:pPr>
            <a:endParaRPr lang="en-US" smtClean="0">
              <a:ea typeface="ＭＳ Ｐゴシック"/>
              <a:cs typeface="ＭＳ Ｐゴシック"/>
            </a:endParaRPr>
          </a:p>
        </p:txBody>
      </p:sp>
      <p:sp>
        <p:nvSpPr>
          <p:cNvPr id="91139" name="Slide Number Placeholder 3"/>
          <p:cNvSpPr>
            <a:spLocks noGrp="1"/>
          </p:cNvSpPr>
          <p:nvPr>
            <p:ph type="sldNum" sz="quarter" idx="5"/>
          </p:nvPr>
        </p:nvSpPr>
        <p:spPr>
          <a:noFill/>
        </p:spPr>
        <p:txBody>
          <a:bodyPr/>
          <a:lstStyle/>
          <a:p>
            <a:fld id="{EAE2A23F-D8F2-4A06-B99D-DD83C128413F}" type="slidenum">
              <a:rPr lang="en-US" smtClean="0">
                <a:ea typeface="ＭＳ Ｐゴシック"/>
                <a:cs typeface="ＭＳ Ｐゴシック"/>
              </a:rPr>
              <a:pPr/>
              <a:t>24</a:t>
            </a:fld>
            <a:endParaRPr lang="en-US" smtClean="0">
              <a:ea typeface="ＭＳ Ｐゴシック"/>
              <a:cs typeface="ＭＳ Ｐゴシック"/>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p:spPr>
        <p:txBody>
          <a:bodyPr/>
          <a:lstStyle/>
          <a:p>
            <a:fld id="{EAB44050-0D02-43C6-BA95-C8B56532F6C0}" type="slidenum">
              <a:rPr lang="en-US" smtClean="0">
                <a:ea typeface="ＭＳ Ｐゴシック"/>
                <a:cs typeface="ＭＳ Ｐゴシック"/>
              </a:rPr>
              <a:pPr/>
              <a:t>25</a:t>
            </a:fld>
            <a:endParaRPr lang="en-US" smtClean="0">
              <a:ea typeface="ＭＳ Ｐゴシック"/>
              <a:cs typeface="ＭＳ Ｐゴシック"/>
            </a:endParaRPr>
          </a:p>
        </p:txBody>
      </p:sp>
      <p:sp>
        <p:nvSpPr>
          <p:cNvPr id="93186" name="Rectangle 2"/>
          <p:cNvSpPr>
            <a:spLocks noGrp="1" noRot="1" noChangeAspect="1" noChangeArrowheads="1" noTextEdit="1"/>
          </p:cNvSpPr>
          <p:nvPr>
            <p:ph type="sldImg"/>
          </p:nvPr>
        </p:nvSpPr>
        <p:spPr>
          <a:xfrm>
            <a:off x="1182688" y="696913"/>
            <a:ext cx="4648200" cy="3486150"/>
          </a:xfrm>
          <a:ln/>
        </p:spPr>
      </p:sp>
      <p:sp>
        <p:nvSpPr>
          <p:cNvPr id="93187" name="Rectangle 3"/>
          <p:cNvSpPr>
            <a:spLocks noGrp="1" noChangeArrowheads="1"/>
          </p:cNvSpPr>
          <p:nvPr>
            <p:ph type="body" idx="1"/>
          </p:nvPr>
        </p:nvSpPr>
        <p:spPr>
          <a:noFill/>
          <a:ln/>
        </p:spPr>
        <p:txBody>
          <a:bodyPr/>
          <a:lstStyle/>
          <a:p>
            <a:pPr>
              <a:lnSpc>
                <a:spcPct val="80000"/>
              </a:lnSpc>
            </a:pPr>
            <a:endParaRPr lang="en-US" smtClean="0">
              <a:ea typeface="ＭＳ Ｐゴシック"/>
              <a:cs typeface="ＭＳ Ｐゴシック"/>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p>
            <a:fld id="{BB20437A-0FA0-4E1D-9F7D-0B3ED6C7C6AB}" type="slidenum">
              <a:rPr lang="en-US" smtClean="0">
                <a:ea typeface="ＭＳ Ｐゴシック"/>
                <a:cs typeface="ＭＳ Ｐゴシック"/>
              </a:rPr>
              <a:pPr/>
              <a:t>26</a:t>
            </a:fld>
            <a:endParaRPr lang="en-US" smtClean="0">
              <a:ea typeface="ＭＳ Ｐゴシック"/>
              <a:cs typeface="ＭＳ Ｐゴシック"/>
            </a:endParaRPr>
          </a:p>
        </p:txBody>
      </p:sp>
      <p:sp>
        <p:nvSpPr>
          <p:cNvPr id="95234" name="Rectangle 2"/>
          <p:cNvSpPr>
            <a:spLocks noGrp="1" noRot="1" noChangeAspect="1" noChangeArrowheads="1" noTextEdit="1"/>
          </p:cNvSpPr>
          <p:nvPr>
            <p:ph type="sldImg"/>
          </p:nvPr>
        </p:nvSpPr>
        <p:spPr>
          <a:xfrm>
            <a:off x="1182688" y="696913"/>
            <a:ext cx="4648200" cy="3486150"/>
          </a:xfrm>
          <a:ln/>
        </p:spPr>
      </p:sp>
      <p:sp>
        <p:nvSpPr>
          <p:cNvPr id="95235" name="Rectangle 3"/>
          <p:cNvSpPr>
            <a:spLocks noGrp="1" noChangeArrowheads="1"/>
          </p:cNvSpPr>
          <p:nvPr>
            <p:ph type="body" idx="1"/>
          </p:nvPr>
        </p:nvSpPr>
        <p:spPr>
          <a:noFill/>
          <a:ln/>
        </p:spPr>
        <p:txBody>
          <a:bodyPr/>
          <a:lstStyle/>
          <a:p>
            <a:pPr marL="231775" indent="-231775" eaLnBrk="1" hangingPunct="1"/>
            <a:endParaRPr lang="en-US" b="1" smtClean="0">
              <a:ea typeface="ＭＳ Ｐゴシック"/>
              <a:cs typeface="ＭＳ Ｐゴシック"/>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pPr>
              <a:lnSpc>
                <a:spcPct val="80000"/>
              </a:lnSpc>
            </a:pPr>
            <a:endParaRPr lang="en-US" smtClean="0">
              <a:ea typeface="ＭＳ Ｐゴシック"/>
              <a:cs typeface="ＭＳ Ｐゴシック"/>
            </a:endParaRPr>
          </a:p>
        </p:txBody>
      </p:sp>
      <p:sp>
        <p:nvSpPr>
          <p:cNvPr id="97283" name="Slide Number Placeholder 3"/>
          <p:cNvSpPr>
            <a:spLocks noGrp="1"/>
          </p:cNvSpPr>
          <p:nvPr>
            <p:ph type="sldNum" sz="quarter" idx="5"/>
          </p:nvPr>
        </p:nvSpPr>
        <p:spPr>
          <a:noFill/>
        </p:spPr>
        <p:txBody>
          <a:bodyPr/>
          <a:lstStyle/>
          <a:p>
            <a:fld id="{1F09A9B8-EC74-4F72-88E6-95CB64BE04C6}" type="slidenum">
              <a:rPr lang="en-US" smtClean="0">
                <a:ea typeface="ＭＳ Ｐゴシック"/>
                <a:cs typeface="ＭＳ Ｐゴシック"/>
              </a:rPr>
              <a:pPr/>
              <a:t>27</a:t>
            </a:fld>
            <a:endParaRPr lang="en-US" smtClean="0">
              <a:ea typeface="ＭＳ Ｐゴシック"/>
              <a:cs typeface="ＭＳ Ｐゴシック"/>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a:ln/>
        </p:spPr>
      </p:sp>
      <p:sp>
        <p:nvSpPr>
          <p:cNvPr id="99330"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99331" name="Slide Number Placeholder 3"/>
          <p:cNvSpPr>
            <a:spLocks noGrp="1"/>
          </p:cNvSpPr>
          <p:nvPr>
            <p:ph type="sldNum" sz="quarter" idx="5"/>
          </p:nvPr>
        </p:nvSpPr>
        <p:spPr>
          <a:noFill/>
        </p:spPr>
        <p:txBody>
          <a:bodyPr/>
          <a:lstStyle/>
          <a:p>
            <a:fld id="{79D3F733-A1D7-41BC-B826-0A16A7D5335E}" type="slidenum">
              <a:rPr lang="en-US" smtClean="0">
                <a:ea typeface="ＭＳ Ｐゴシック"/>
                <a:cs typeface="ＭＳ Ｐゴシック"/>
              </a:rPr>
              <a:pPr/>
              <a:t>28</a:t>
            </a:fld>
            <a:endParaRPr lang="en-US" smtClean="0">
              <a:ea typeface="ＭＳ Ｐゴシック"/>
              <a:cs typeface="ＭＳ Ｐゴシック"/>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a:ln/>
        </p:spPr>
      </p:sp>
      <p:sp>
        <p:nvSpPr>
          <p:cNvPr id="101378" name="Notes Placeholder 2"/>
          <p:cNvSpPr>
            <a:spLocks noGrp="1"/>
          </p:cNvSpPr>
          <p:nvPr>
            <p:ph type="body" idx="1"/>
          </p:nvPr>
        </p:nvSpPr>
        <p:spPr>
          <a:noFill/>
          <a:ln/>
        </p:spPr>
        <p:txBody>
          <a:bodyPr/>
          <a:lstStyle/>
          <a:p>
            <a:pPr>
              <a:lnSpc>
                <a:spcPct val="80000"/>
              </a:lnSpc>
            </a:pPr>
            <a:endParaRPr lang="en-US" smtClean="0">
              <a:ea typeface="ＭＳ Ｐゴシック"/>
              <a:cs typeface="ＭＳ Ｐゴシック"/>
            </a:endParaRPr>
          </a:p>
        </p:txBody>
      </p:sp>
      <p:sp>
        <p:nvSpPr>
          <p:cNvPr id="101379" name="Slide Number Placeholder 3"/>
          <p:cNvSpPr>
            <a:spLocks noGrp="1"/>
          </p:cNvSpPr>
          <p:nvPr>
            <p:ph type="sldNum" sz="quarter" idx="5"/>
          </p:nvPr>
        </p:nvSpPr>
        <p:spPr>
          <a:noFill/>
        </p:spPr>
        <p:txBody>
          <a:bodyPr/>
          <a:lstStyle/>
          <a:p>
            <a:fld id="{4BD8293F-E064-4FF6-B4A8-576B6F8D399D}" type="slidenum">
              <a:rPr lang="en-US" smtClean="0">
                <a:ea typeface="ＭＳ Ｐゴシック"/>
                <a:cs typeface="ＭＳ Ｐゴシック"/>
              </a:rPr>
              <a:pPr/>
              <a:t>29</a:t>
            </a:fld>
            <a:endParaRPr lang="en-US" smtClean="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17FF9948-7D80-4FD9-B588-B8F9B3F4B5A5}" type="slidenum">
              <a:rPr lang="en-US" smtClean="0">
                <a:ea typeface="ＭＳ Ｐゴシック"/>
                <a:cs typeface="ＭＳ Ｐゴシック"/>
              </a:rPr>
              <a:pPr/>
              <a:t>3</a:t>
            </a:fld>
            <a:endParaRPr lang="en-US" smtClean="0">
              <a:ea typeface="ＭＳ Ｐゴシック"/>
              <a:cs typeface="ＭＳ Ｐゴシック"/>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a:ln/>
        </p:spPr>
      </p:sp>
      <p:sp>
        <p:nvSpPr>
          <p:cNvPr id="103426" name="Notes Placeholder 2"/>
          <p:cNvSpPr>
            <a:spLocks noGrp="1"/>
          </p:cNvSpPr>
          <p:nvPr>
            <p:ph type="body" idx="1"/>
          </p:nvPr>
        </p:nvSpPr>
        <p:spPr>
          <a:noFill/>
          <a:ln/>
        </p:spPr>
        <p:txBody>
          <a:bodyPr/>
          <a:lstStyle/>
          <a:p>
            <a:pPr>
              <a:lnSpc>
                <a:spcPct val="80000"/>
              </a:lnSpc>
            </a:pPr>
            <a:endParaRPr lang="en-US" smtClean="0">
              <a:ea typeface="ＭＳ Ｐゴシック"/>
              <a:cs typeface="ＭＳ Ｐゴシック"/>
            </a:endParaRPr>
          </a:p>
        </p:txBody>
      </p:sp>
      <p:sp>
        <p:nvSpPr>
          <p:cNvPr id="103427" name="Slide Number Placeholder 3"/>
          <p:cNvSpPr>
            <a:spLocks noGrp="1"/>
          </p:cNvSpPr>
          <p:nvPr>
            <p:ph type="sldNum" sz="quarter" idx="5"/>
          </p:nvPr>
        </p:nvSpPr>
        <p:spPr>
          <a:noFill/>
        </p:spPr>
        <p:txBody>
          <a:bodyPr/>
          <a:lstStyle/>
          <a:p>
            <a:fld id="{F45574A3-DB6E-4E1D-AD28-7F9490E1FA33}" type="slidenum">
              <a:rPr lang="en-US" smtClean="0">
                <a:ea typeface="ＭＳ Ｐゴシック"/>
                <a:cs typeface="ＭＳ Ｐゴシック"/>
              </a:rPr>
              <a:pPr/>
              <a:t>30</a:t>
            </a:fld>
            <a:endParaRPr lang="en-US" smtClean="0">
              <a:ea typeface="ＭＳ Ｐゴシック"/>
              <a:cs typeface="ＭＳ Ｐゴシック"/>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a:ln/>
        </p:spPr>
      </p:sp>
      <p:sp>
        <p:nvSpPr>
          <p:cNvPr id="105474"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5D67B01E-F01F-4BBD-94D1-973EEE911A0A}"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a:ln/>
        </p:spPr>
      </p:sp>
      <p:sp>
        <p:nvSpPr>
          <p:cNvPr id="107522" name="Notes Placeholder 2"/>
          <p:cNvSpPr>
            <a:spLocks noGrp="1"/>
          </p:cNvSpPr>
          <p:nvPr>
            <p:ph type="body" idx="1"/>
          </p:nvPr>
        </p:nvSpPr>
        <p:spPr>
          <a:noFill/>
          <a:ln/>
        </p:spPr>
        <p:txBody>
          <a:bodyPr/>
          <a:lstStyle/>
          <a:p>
            <a:pPr>
              <a:lnSpc>
                <a:spcPct val="80000"/>
              </a:lnSpc>
            </a:pPr>
            <a:endParaRPr lang="en-US" smtClean="0">
              <a:ea typeface="ＭＳ Ｐゴシック"/>
              <a:cs typeface="ＭＳ Ｐゴシック"/>
            </a:endParaRPr>
          </a:p>
        </p:txBody>
      </p:sp>
      <p:sp>
        <p:nvSpPr>
          <p:cNvPr id="107523" name="Slide Number Placeholder 3"/>
          <p:cNvSpPr>
            <a:spLocks noGrp="1"/>
          </p:cNvSpPr>
          <p:nvPr>
            <p:ph type="sldNum" sz="quarter" idx="5"/>
          </p:nvPr>
        </p:nvSpPr>
        <p:spPr>
          <a:noFill/>
        </p:spPr>
        <p:txBody>
          <a:bodyPr/>
          <a:lstStyle/>
          <a:p>
            <a:fld id="{53C63A8E-9507-427E-9F30-8024DAE29932}" type="slidenum">
              <a:rPr lang="en-US" smtClean="0">
                <a:ea typeface="ＭＳ Ｐゴシック"/>
                <a:cs typeface="ＭＳ Ｐゴシック"/>
              </a:rPr>
              <a:pPr/>
              <a:t>32</a:t>
            </a:fld>
            <a:endParaRPr lang="en-US" smtClean="0">
              <a:ea typeface="ＭＳ Ｐゴシック"/>
              <a:cs typeface="ＭＳ Ｐゴシック"/>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a:ln/>
        </p:spPr>
      </p:sp>
      <p:sp>
        <p:nvSpPr>
          <p:cNvPr id="109570" name="Notes Placeholder 2"/>
          <p:cNvSpPr>
            <a:spLocks noGrp="1"/>
          </p:cNvSpPr>
          <p:nvPr>
            <p:ph type="body" idx="1"/>
          </p:nvPr>
        </p:nvSpPr>
        <p:spPr>
          <a:noFill/>
          <a:ln/>
        </p:spPr>
        <p:txBody>
          <a:bodyPr/>
          <a:lstStyle/>
          <a:p>
            <a:pPr>
              <a:lnSpc>
                <a:spcPct val="80000"/>
              </a:lnSpc>
            </a:pPr>
            <a:endParaRPr lang="en-US" smtClean="0">
              <a:ea typeface="ＭＳ Ｐゴシック"/>
              <a:cs typeface="ＭＳ Ｐゴシック"/>
            </a:endParaRPr>
          </a:p>
        </p:txBody>
      </p:sp>
      <p:sp>
        <p:nvSpPr>
          <p:cNvPr id="109571" name="Slide Number Placeholder 3"/>
          <p:cNvSpPr>
            <a:spLocks noGrp="1"/>
          </p:cNvSpPr>
          <p:nvPr>
            <p:ph type="sldNum" sz="quarter" idx="5"/>
          </p:nvPr>
        </p:nvSpPr>
        <p:spPr>
          <a:noFill/>
        </p:spPr>
        <p:txBody>
          <a:bodyPr/>
          <a:lstStyle/>
          <a:p>
            <a:fld id="{2B5F3447-9475-4F72-BACF-1D360BE67C0E}" type="slidenum">
              <a:rPr lang="en-US" smtClean="0">
                <a:ea typeface="ＭＳ Ｐゴシック"/>
                <a:cs typeface="ＭＳ Ｐゴシック"/>
              </a:rPr>
              <a:pPr/>
              <a:t>33</a:t>
            </a:fld>
            <a:endParaRPr lang="en-US" smtClean="0">
              <a:ea typeface="ＭＳ Ｐゴシック"/>
              <a:cs typeface="ＭＳ Ｐゴシック"/>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p:spPr>
        <p:txBody>
          <a:bodyPr/>
          <a:lstStyle/>
          <a:p>
            <a:fld id="{1A1ECD51-A30E-414C-B44A-9FB07D6C0B5F}" type="slidenum">
              <a:rPr lang="en-US" smtClean="0">
                <a:ea typeface="ＭＳ Ｐゴシック"/>
                <a:cs typeface="ＭＳ Ｐゴシック"/>
              </a:rPr>
              <a:pPr/>
              <a:t>34</a:t>
            </a:fld>
            <a:endParaRPr lang="en-US" smtClean="0">
              <a:ea typeface="ＭＳ Ｐゴシック"/>
              <a:cs typeface="ＭＳ Ｐゴシック"/>
            </a:endParaRPr>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CD9DA447-1969-4627-94F5-42B4DBDEA7FF}" type="slidenum">
              <a:rPr lang="en-US" smtClean="0">
                <a:ea typeface="ＭＳ Ｐゴシック"/>
                <a:cs typeface="ＭＳ Ｐゴシック"/>
              </a:rPr>
              <a:pPr/>
              <a:t>35</a:t>
            </a:fld>
            <a:endParaRPr lang="en-US" smtClean="0">
              <a:ea typeface="ＭＳ Ｐゴシック"/>
              <a:cs typeface="ＭＳ Ｐゴシック"/>
            </a:endParaRP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p:spPr>
        <p:txBody>
          <a:bodyPr/>
          <a:lstStyle/>
          <a:p>
            <a:fld id="{108986AC-3C64-4207-864A-63F48C3E95E0}" type="slidenum">
              <a:rPr lang="en-US" smtClean="0">
                <a:ea typeface="ＭＳ Ｐゴシック"/>
                <a:cs typeface="ＭＳ Ｐゴシック"/>
              </a:rPr>
              <a:pPr/>
              <a:t>36</a:t>
            </a:fld>
            <a:endParaRPr lang="en-US" smtClean="0">
              <a:ea typeface="ＭＳ Ｐゴシック"/>
              <a:cs typeface="ＭＳ Ｐゴシック"/>
            </a:endParaRPr>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a:ln/>
        </p:spPr>
      </p:sp>
      <p:sp>
        <p:nvSpPr>
          <p:cNvPr id="117762"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117763" name="Slide Number Placeholder 3"/>
          <p:cNvSpPr>
            <a:spLocks noGrp="1"/>
          </p:cNvSpPr>
          <p:nvPr>
            <p:ph type="sldNum" sz="quarter" idx="5"/>
          </p:nvPr>
        </p:nvSpPr>
        <p:spPr>
          <a:noFill/>
        </p:spPr>
        <p:txBody>
          <a:bodyPr/>
          <a:lstStyle/>
          <a:p>
            <a:fld id="{28101A10-197D-4944-B8F5-41D17D88F620}" type="slidenum">
              <a:rPr lang="en-US" smtClean="0">
                <a:ea typeface="ＭＳ Ｐゴシック"/>
                <a:cs typeface="ＭＳ Ｐゴシック"/>
              </a:rPr>
              <a:pPr/>
              <a:t>37</a:t>
            </a:fld>
            <a:endParaRPr lang="en-US" smtClean="0">
              <a:ea typeface="ＭＳ Ｐゴシック"/>
              <a:cs typeface="ＭＳ Ｐゴシック"/>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p:spPr>
        <p:txBody>
          <a:bodyPr/>
          <a:lstStyle/>
          <a:p>
            <a:fld id="{0E221854-EA4E-45E2-BDA9-A510B0168A8F}" type="slidenum">
              <a:rPr lang="en-US" smtClean="0">
                <a:ea typeface="ＭＳ Ｐゴシック"/>
                <a:cs typeface="ＭＳ Ｐゴシック"/>
              </a:rPr>
              <a:pPr/>
              <a:t>38</a:t>
            </a:fld>
            <a:endParaRPr lang="en-US" smtClean="0">
              <a:ea typeface="ＭＳ Ｐゴシック"/>
              <a:cs typeface="ＭＳ Ｐゴシック"/>
            </a:endParaRPr>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p:spPr>
        <p:txBody>
          <a:bodyPr/>
          <a:lstStyle/>
          <a:p>
            <a:fld id="{ED40F476-4DC1-4AA4-9377-9DFA5430D429}" type="slidenum">
              <a:rPr lang="en-US" smtClean="0">
                <a:ea typeface="ＭＳ Ｐゴシック"/>
                <a:cs typeface="ＭＳ Ｐゴシック"/>
              </a:rPr>
              <a:pPr/>
              <a:t>39</a:t>
            </a:fld>
            <a:endParaRPr lang="en-US" smtClean="0">
              <a:ea typeface="ＭＳ Ｐゴシック"/>
              <a:cs typeface="ＭＳ Ｐゴシック"/>
            </a:endParaRPr>
          </a:p>
        </p:txBody>
      </p:sp>
      <p:sp>
        <p:nvSpPr>
          <p:cNvPr id="121858" name="Rectangle 2"/>
          <p:cNvSpPr>
            <a:spLocks noGrp="1" noRot="1" noChangeAspect="1" noChangeArrowheads="1" noTextEdit="1"/>
          </p:cNvSpPr>
          <p:nvPr>
            <p:ph type="sldImg"/>
          </p:nvPr>
        </p:nvSpPr>
        <p:spPr>
          <a:xfrm>
            <a:off x="1182688" y="696913"/>
            <a:ext cx="4648200" cy="3486150"/>
          </a:xfrm>
          <a:ln/>
        </p:spPr>
      </p:sp>
      <p:sp>
        <p:nvSpPr>
          <p:cNvPr id="121859" name="Rectangle 3"/>
          <p:cNvSpPr>
            <a:spLocks noGrp="1" noChangeArrowheads="1"/>
          </p:cNvSpPr>
          <p:nvPr>
            <p:ph type="body" idx="1"/>
          </p:nvPr>
        </p:nvSpPr>
        <p:spPr>
          <a:noFill/>
          <a:ln/>
        </p:spPr>
        <p:txBody>
          <a:bodyPr/>
          <a:lstStyle/>
          <a:p>
            <a:pPr marL="231775" indent="-231775" eaLnBrk="1" hangingPunct="1"/>
            <a:endParaRPr lang="en-US" smtClean="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8AF9E622-EF54-43B8-825A-5BFB031FE3D0}" type="slidenum">
              <a:rPr lang="en-US" smtClean="0">
                <a:ea typeface="ＭＳ Ｐゴシック"/>
                <a:cs typeface="ＭＳ Ｐゴシック"/>
              </a:rPr>
              <a:pPr/>
              <a:t>4</a:t>
            </a:fld>
            <a:endParaRPr lang="en-US" smtClean="0">
              <a:ea typeface="ＭＳ Ｐゴシック"/>
              <a:cs typeface="ＭＳ Ｐゴシック"/>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xfrm>
            <a:off x="685800" y="4419600"/>
            <a:ext cx="5607050" cy="4183063"/>
          </a:xfrm>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p:spPr>
        <p:txBody>
          <a:bodyPr/>
          <a:lstStyle/>
          <a:p>
            <a:fld id="{BBCABC17-A731-45EB-ADBD-B8EAE12F15E2}" type="slidenum">
              <a:rPr lang="en-US" smtClean="0">
                <a:ea typeface="ＭＳ Ｐゴシック"/>
                <a:cs typeface="ＭＳ Ｐゴシック"/>
              </a:rPr>
              <a:pPr/>
              <a:t>40</a:t>
            </a:fld>
            <a:endParaRPr lang="en-US" smtClean="0">
              <a:ea typeface="ＭＳ Ｐゴシック"/>
              <a:cs typeface="ＭＳ Ｐゴシック"/>
            </a:endParaRPr>
          </a:p>
        </p:txBody>
      </p:sp>
      <p:sp>
        <p:nvSpPr>
          <p:cNvPr id="123906" name="Rectangle 2"/>
          <p:cNvSpPr>
            <a:spLocks noGrp="1" noRot="1" noChangeAspect="1" noChangeArrowheads="1" noTextEdit="1"/>
          </p:cNvSpPr>
          <p:nvPr>
            <p:ph type="sldImg"/>
          </p:nvPr>
        </p:nvSpPr>
        <p:spPr>
          <a:xfrm>
            <a:off x="1182688" y="696913"/>
            <a:ext cx="4648200" cy="3486150"/>
          </a:xfrm>
          <a:ln/>
        </p:spPr>
      </p:sp>
      <p:sp>
        <p:nvSpPr>
          <p:cNvPr id="123907" name="Rectangle 3"/>
          <p:cNvSpPr>
            <a:spLocks noGrp="1" noChangeArrowheads="1"/>
          </p:cNvSpPr>
          <p:nvPr>
            <p:ph type="body" idx="1"/>
          </p:nvPr>
        </p:nvSpPr>
        <p:spPr>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noTextEdit="1"/>
          </p:cNvSpPr>
          <p:nvPr>
            <p:ph type="sldImg"/>
          </p:nvPr>
        </p:nvSpPr>
        <p:spPr>
          <a:ln/>
        </p:spPr>
      </p:sp>
      <p:sp>
        <p:nvSpPr>
          <p:cNvPr id="125954" name="Notes Placeholder 2"/>
          <p:cNvSpPr>
            <a:spLocks noGrp="1"/>
          </p:cNvSpPr>
          <p:nvPr>
            <p:ph type="body" idx="1"/>
          </p:nvPr>
        </p:nvSpPr>
        <p:spPr>
          <a:noFill/>
          <a:ln/>
        </p:spPr>
        <p:txBody>
          <a:bodyPr/>
          <a:lstStyle/>
          <a:p>
            <a:pPr>
              <a:lnSpc>
                <a:spcPct val="80000"/>
              </a:lnSpc>
            </a:pPr>
            <a:endParaRPr lang="en-US" smtClean="0">
              <a:ea typeface="ＭＳ Ｐゴシック"/>
              <a:cs typeface="ＭＳ Ｐゴシック"/>
            </a:endParaRPr>
          </a:p>
        </p:txBody>
      </p:sp>
      <p:sp>
        <p:nvSpPr>
          <p:cNvPr id="125955" name="Slide Number Placeholder 3"/>
          <p:cNvSpPr>
            <a:spLocks noGrp="1"/>
          </p:cNvSpPr>
          <p:nvPr>
            <p:ph type="sldNum" sz="quarter" idx="5"/>
          </p:nvPr>
        </p:nvSpPr>
        <p:spPr>
          <a:noFill/>
        </p:spPr>
        <p:txBody>
          <a:bodyPr/>
          <a:lstStyle/>
          <a:p>
            <a:fld id="{03EDFA6C-63A0-4494-A61E-D1DE4F4CE320}" type="slidenum">
              <a:rPr lang="en-US" smtClean="0">
                <a:ea typeface="ＭＳ Ｐゴシック"/>
                <a:cs typeface="ＭＳ Ｐゴシック"/>
              </a:rPr>
              <a:pPr/>
              <a:t>41</a:t>
            </a:fld>
            <a:endParaRPr lang="en-US" smtClean="0">
              <a:ea typeface="ＭＳ Ｐゴシック"/>
              <a:cs typeface="ＭＳ Ｐゴシック"/>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p:spPr>
        <p:txBody>
          <a:bodyPr/>
          <a:lstStyle/>
          <a:p>
            <a:fld id="{F86C69BE-99D5-4194-B206-D3D10C63BF07}" type="slidenum">
              <a:rPr lang="en-US" smtClean="0">
                <a:ea typeface="ＭＳ Ｐゴシック"/>
                <a:cs typeface="ＭＳ Ｐゴシック"/>
              </a:rPr>
              <a:pPr/>
              <a:t>42</a:t>
            </a:fld>
            <a:endParaRPr lang="en-US" smtClean="0">
              <a:ea typeface="ＭＳ Ｐゴシック"/>
              <a:cs typeface="ＭＳ Ｐゴシック"/>
            </a:endParaRP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p:spPr>
        <p:txBody>
          <a:bodyPr/>
          <a:lstStyle/>
          <a:p>
            <a:fld id="{AAE0F3FC-88E9-4A10-BC5B-7D1F994B5C60}" type="slidenum">
              <a:rPr lang="en-US" smtClean="0">
                <a:ea typeface="ＭＳ Ｐゴシック"/>
                <a:cs typeface="ＭＳ Ｐゴシック"/>
              </a:rPr>
              <a:pPr/>
              <a:t>43</a:t>
            </a:fld>
            <a:endParaRPr lang="en-US" smtClean="0">
              <a:ea typeface="ＭＳ Ｐゴシック"/>
              <a:cs typeface="ＭＳ Ｐゴシック"/>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p:spPr>
        <p:txBody>
          <a:bodyPr/>
          <a:lstStyle/>
          <a:p>
            <a:fld id="{957E340E-342C-458B-973E-BAE2E6C2DC15}" type="slidenum">
              <a:rPr lang="en-US" smtClean="0">
                <a:ea typeface="ＭＳ Ｐゴシック"/>
                <a:cs typeface="ＭＳ Ｐゴシック"/>
              </a:rPr>
              <a:pPr/>
              <a:t>44</a:t>
            </a:fld>
            <a:endParaRPr lang="en-US" smtClean="0">
              <a:ea typeface="ＭＳ Ｐゴシック"/>
              <a:cs typeface="ＭＳ Ｐゴシック"/>
            </a:endParaRPr>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p:spPr>
        <p:txBody>
          <a:bodyPr/>
          <a:lstStyle/>
          <a:p>
            <a:fld id="{6C9C7889-F928-44FF-81D6-D39999AAB5C9}" type="slidenum">
              <a:rPr lang="en-US" smtClean="0">
                <a:ea typeface="ＭＳ Ｐゴシック"/>
                <a:cs typeface="ＭＳ Ｐゴシック"/>
              </a:rPr>
              <a:pPr/>
              <a:t>45</a:t>
            </a:fld>
            <a:endParaRPr lang="en-US" smtClean="0">
              <a:ea typeface="ＭＳ Ｐゴシック"/>
              <a:cs typeface="ＭＳ Ｐゴシック"/>
            </a:endParaRPr>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p:spPr>
        <p:txBody>
          <a:bodyPr/>
          <a:lstStyle/>
          <a:p>
            <a:fld id="{C32784DC-A9EB-409E-903B-DDA57D9142D1}" type="slidenum">
              <a:rPr lang="en-US" smtClean="0">
                <a:ea typeface="ＭＳ Ｐゴシック"/>
                <a:cs typeface="ＭＳ Ｐゴシック"/>
              </a:rPr>
              <a:pPr/>
              <a:t>46</a:t>
            </a:fld>
            <a:endParaRPr lang="en-US" smtClean="0">
              <a:ea typeface="ＭＳ Ｐゴシック"/>
              <a:cs typeface="ＭＳ Ｐゴシック"/>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p:spPr>
        <p:txBody>
          <a:bodyPr/>
          <a:lstStyle/>
          <a:p>
            <a:fld id="{15952DB8-1D0A-4FD4-8BF7-8CE700020D8B}" type="slidenum">
              <a:rPr lang="en-US" smtClean="0">
                <a:ea typeface="ＭＳ Ｐゴシック"/>
                <a:cs typeface="ＭＳ Ｐゴシック"/>
              </a:rPr>
              <a:pPr/>
              <a:t>47</a:t>
            </a:fld>
            <a:endParaRPr lang="en-US" smtClean="0">
              <a:ea typeface="ＭＳ Ｐゴシック"/>
              <a:cs typeface="ＭＳ Ｐゴシック"/>
            </a:endParaRPr>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p:spPr>
        <p:txBody>
          <a:bodyPr/>
          <a:lstStyle/>
          <a:p>
            <a:fld id="{BFC3656B-1492-46E8-9C30-663887B160AE}" type="slidenum">
              <a:rPr lang="en-US" smtClean="0">
                <a:ea typeface="ＭＳ Ｐゴシック"/>
                <a:cs typeface="ＭＳ Ｐゴシック"/>
              </a:rPr>
              <a:pPr/>
              <a:t>48</a:t>
            </a:fld>
            <a:endParaRPr lang="en-US" smtClean="0">
              <a:ea typeface="ＭＳ Ｐゴシック"/>
              <a:cs typeface="ＭＳ Ｐゴシック"/>
            </a:endParaRPr>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noTextEdit="1"/>
          </p:cNvSpPr>
          <p:nvPr>
            <p:ph type="sldImg"/>
          </p:nvPr>
        </p:nvSpPr>
        <p:spPr>
          <a:ln/>
        </p:spPr>
      </p:sp>
      <p:sp>
        <p:nvSpPr>
          <p:cNvPr id="142338"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142339" name="Slide Number Placeholder 3"/>
          <p:cNvSpPr>
            <a:spLocks noGrp="1"/>
          </p:cNvSpPr>
          <p:nvPr>
            <p:ph type="sldNum" sz="quarter" idx="5"/>
          </p:nvPr>
        </p:nvSpPr>
        <p:spPr>
          <a:noFill/>
        </p:spPr>
        <p:txBody>
          <a:bodyPr/>
          <a:lstStyle/>
          <a:p>
            <a:fld id="{D59F1134-B5E2-4A55-9FA6-04634B1B5C02}" type="slidenum">
              <a:rPr lang="en-US" smtClean="0">
                <a:ea typeface="ＭＳ Ｐゴシック"/>
                <a:cs typeface="ＭＳ Ｐゴシック"/>
              </a:rPr>
              <a:pPr/>
              <a:t>49</a:t>
            </a:fld>
            <a:endParaRPr lang="en-US" smtClean="0">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48D63AD9-23FD-40CF-B9AF-5104143ACBF2}" type="slidenum">
              <a:rPr lang="en-US" smtClean="0">
                <a:ea typeface="ＭＳ Ｐゴシック"/>
                <a:cs typeface="ＭＳ Ｐゴシック"/>
              </a:rPr>
              <a:pPr/>
              <a:t>5</a:t>
            </a:fld>
            <a:endParaRPr lang="en-US" smtClean="0">
              <a:ea typeface="ＭＳ Ｐゴシック"/>
              <a:cs typeface="ＭＳ Ｐゴシック"/>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p:cNvSpPr>
          <p:nvPr>
            <p:ph type="sldImg"/>
          </p:nvPr>
        </p:nvSpPr>
        <p:spPr>
          <a:ln/>
        </p:spPr>
      </p:sp>
      <p:sp>
        <p:nvSpPr>
          <p:cNvPr id="144386"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5B452330-C9D1-46E9-AAA7-5174556EE465}" type="slidenum">
              <a:rPr lang="en-US" smtClean="0"/>
              <a:pPr>
                <a:defRPr/>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noTextEdit="1"/>
          </p:cNvSpPr>
          <p:nvPr>
            <p:ph type="sldImg"/>
          </p:nvPr>
        </p:nvSpPr>
        <p:spPr>
          <a:ln/>
        </p:spPr>
      </p:sp>
      <p:sp>
        <p:nvSpPr>
          <p:cNvPr id="146434"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146435" name="Slide Number Placeholder 3"/>
          <p:cNvSpPr>
            <a:spLocks noGrp="1"/>
          </p:cNvSpPr>
          <p:nvPr>
            <p:ph type="sldNum" sz="quarter" idx="5"/>
          </p:nvPr>
        </p:nvSpPr>
        <p:spPr>
          <a:noFill/>
        </p:spPr>
        <p:txBody>
          <a:bodyPr/>
          <a:lstStyle/>
          <a:p>
            <a:fld id="{B4F1124B-20E2-4E99-93A4-AFD778D277BB}" type="slidenum">
              <a:rPr lang="en-US" smtClean="0">
                <a:ea typeface="ＭＳ Ｐゴシック"/>
                <a:cs typeface="ＭＳ Ｐゴシック"/>
              </a:rPr>
              <a:pPr/>
              <a:t>51</a:t>
            </a:fld>
            <a:endParaRPr lang="en-US" smtClean="0">
              <a:ea typeface="ＭＳ Ｐゴシック"/>
              <a:cs typeface="ＭＳ Ｐゴシック"/>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noTextEdit="1"/>
          </p:cNvSpPr>
          <p:nvPr>
            <p:ph type="sldImg"/>
          </p:nvPr>
        </p:nvSpPr>
        <p:spPr>
          <a:ln/>
        </p:spPr>
      </p:sp>
      <p:sp>
        <p:nvSpPr>
          <p:cNvPr id="148482"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148483" name="Slide Number Placeholder 3"/>
          <p:cNvSpPr>
            <a:spLocks noGrp="1"/>
          </p:cNvSpPr>
          <p:nvPr>
            <p:ph type="sldNum" sz="quarter" idx="5"/>
          </p:nvPr>
        </p:nvSpPr>
        <p:spPr>
          <a:noFill/>
        </p:spPr>
        <p:txBody>
          <a:bodyPr/>
          <a:lstStyle/>
          <a:p>
            <a:fld id="{960C106C-F741-45B3-B927-47B8A2B99BF2}" type="slidenum">
              <a:rPr lang="en-US" smtClean="0">
                <a:ea typeface="ＭＳ Ｐゴシック"/>
                <a:cs typeface="ＭＳ Ｐゴシック"/>
              </a:rPr>
              <a:pPr/>
              <a:t>52</a:t>
            </a:fld>
            <a:endParaRPr lang="en-US" smtClean="0">
              <a:ea typeface="ＭＳ Ｐゴシック"/>
              <a:cs typeface="ＭＳ Ｐゴシック"/>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a:ln/>
        </p:spPr>
      </p:sp>
      <p:sp>
        <p:nvSpPr>
          <p:cNvPr id="150530"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7898DBAA-C3D9-40B1-A469-01CAAE0BF928}" type="slidenum">
              <a:rPr lang="en-US" smtClean="0"/>
              <a:pPr>
                <a:defRPr/>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p:spPr>
        <p:txBody>
          <a:bodyPr/>
          <a:lstStyle/>
          <a:p>
            <a:fld id="{2144B203-4057-4782-8484-FE589C2379EC}" type="slidenum">
              <a:rPr lang="en-US" smtClean="0">
                <a:ea typeface="ＭＳ Ｐゴシック"/>
                <a:cs typeface="ＭＳ Ｐゴシック"/>
              </a:rPr>
              <a:pPr/>
              <a:t>54</a:t>
            </a:fld>
            <a:endParaRPr lang="en-US" smtClean="0">
              <a:ea typeface="ＭＳ Ｐゴシック"/>
              <a:cs typeface="ＭＳ Ｐゴシック"/>
            </a:endParaRPr>
          </a:p>
        </p:txBody>
      </p:sp>
      <p:sp>
        <p:nvSpPr>
          <p:cNvPr id="152578" name="Rectangle 2"/>
          <p:cNvSpPr>
            <a:spLocks noGrp="1" noRot="1" noChangeAspect="1" noChangeArrowheads="1" noTextEdit="1"/>
          </p:cNvSpPr>
          <p:nvPr>
            <p:ph type="sldImg"/>
          </p:nvPr>
        </p:nvSpPr>
        <p:spPr>
          <a:xfrm>
            <a:off x="1227138" y="679450"/>
            <a:ext cx="4637087" cy="3476625"/>
          </a:xfrm>
          <a:ln/>
        </p:spPr>
      </p:sp>
      <p:sp>
        <p:nvSpPr>
          <p:cNvPr id="152579" name="Rectangle 3"/>
          <p:cNvSpPr>
            <a:spLocks noGrp="1" noChangeArrowheads="1"/>
          </p:cNvSpPr>
          <p:nvPr>
            <p:ph type="body" idx="1"/>
          </p:nvPr>
        </p:nvSpPr>
        <p:spPr>
          <a:xfrm>
            <a:off x="233363" y="4260850"/>
            <a:ext cx="6621462" cy="4738688"/>
          </a:xfrm>
          <a:noFill/>
          <a:ln/>
        </p:spPr>
        <p:txBody>
          <a:bodyPr/>
          <a:lstStyle/>
          <a:p>
            <a:pPr marL="231775" indent="-231775" eaLnBrk="1" hangingPunct="1">
              <a:lnSpc>
                <a:spcPct val="80000"/>
              </a:lnSpc>
            </a:pPr>
            <a:endParaRPr lang="en-US" smtClean="0">
              <a:ea typeface="ＭＳ Ｐゴシック"/>
              <a:cs typeface="ＭＳ Ｐゴシック"/>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p:spPr>
        <p:txBody>
          <a:bodyPr/>
          <a:lstStyle/>
          <a:p>
            <a:fld id="{73A2F0B5-680D-4767-A47C-17A44DA515CC}" type="slidenum">
              <a:rPr lang="en-US" smtClean="0">
                <a:ea typeface="ＭＳ Ｐゴシック"/>
                <a:cs typeface="ＭＳ Ｐゴシック"/>
              </a:rPr>
              <a:pPr/>
              <a:t>55</a:t>
            </a:fld>
            <a:endParaRPr lang="en-US" smtClean="0">
              <a:ea typeface="ＭＳ Ｐゴシック"/>
              <a:cs typeface="ＭＳ Ｐゴシック"/>
            </a:endParaRPr>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xfrm>
            <a:off x="388938" y="4416425"/>
            <a:ext cx="6621462" cy="4648200"/>
          </a:xfrm>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BA551003-4A6C-4182-840B-2F96632769F3}" type="slidenum">
              <a:rPr lang="en-US" smtClean="0"/>
              <a:pPr>
                <a:defRPr/>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noTextEdit="1"/>
          </p:cNvSpPr>
          <p:nvPr>
            <p:ph type="sldImg"/>
          </p:nvPr>
        </p:nvSpPr>
        <p:spPr>
          <a:ln/>
        </p:spPr>
      </p:sp>
      <p:sp>
        <p:nvSpPr>
          <p:cNvPr id="158722"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158723" name="Slide Number Placeholder 3"/>
          <p:cNvSpPr>
            <a:spLocks noGrp="1"/>
          </p:cNvSpPr>
          <p:nvPr>
            <p:ph type="sldNum" sz="quarter" idx="5"/>
          </p:nvPr>
        </p:nvSpPr>
        <p:spPr>
          <a:noFill/>
        </p:spPr>
        <p:txBody>
          <a:bodyPr/>
          <a:lstStyle/>
          <a:p>
            <a:fld id="{954C09EF-93B2-45BF-970D-14E0FF0827B4}" type="slidenum">
              <a:rPr lang="en-US" smtClean="0">
                <a:ea typeface="ＭＳ Ｐゴシック"/>
                <a:cs typeface="ＭＳ Ｐゴシック"/>
              </a:rPr>
              <a:pPr/>
              <a:t>57</a:t>
            </a:fld>
            <a:endParaRPr lang="en-US" smtClean="0">
              <a:ea typeface="ＭＳ Ｐゴシック"/>
              <a:cs typeface="ＭＳ Ｐゴシック"/>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p:spPr>
        <p:txBody>
          <a:bodyPr/>
          <a:lstStyle/>
          <a:p>
            <a:fld id="{71399DDA-DD00-4EB9-B47B-B97A34E21183}" type="slidenum">
              <a:rPr lang="en-US" smtClean="0">
                <a:ea typeface="ＭＳ Ｐゴシック"/>
                <a:cs typeface="ＭＳ Ｐゴシック"/>
              </a:rPr>
              <a:pPr/>
              <a:t>58</a:t>
            </a:fld>
            <a:endParaRPr lang="en-US" smtClean="0">
              <a:ea typeface="ＭＳ Ｐゴシック"/>
              <a:cs typeface="ＭＳ Ｐゴシック"/>
            </a:endParaRP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p:spPr>
        <p:txBody>
          <a:bodyPr/>
          <a:lstStyle/>
          <a:p>
            <a:fld id="{78D0F0B2-58A3-467D-998C-C67574A9A40C}" type="slidenum">
              <a:rPr lang="en-US" smtClean="0">
                <a:ea typeface="ＭＳ Ｐゴシック"/>
                <a:cs typeface="ＭＳ Ｐゴシック"/>
              </a:rPr>
              <a:pPr/>
              <a:t>59</a:t>
            </a:fld>
            <a:endParaRPr lang="en-US" smtClean="0">
              <a:ea typeface="ＭＳ Ｐゴシック"/>
              <a:cs typeface="ＭＳ Ｐゴシック"/>
            </a:endParaRPr>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C0204C14-D6A6-4D58-BCFE-4113F2F26BAE}" type="slidenum">
              <a:rPr lang="en-US" smtClean="0">
                <a:ea typeface="ＭＳ Ｐゴシック"/>
                <a:cs typeface="ＭＳ Ｐゴシック"/>
              </a:rPr>
              <a:pPr/>
              <a:t>6</a:t>
            </a:fld>
            <a:endParaRPr lang="en-US" smtClean="0">
              <a:ea typeface="ＭＳ Ｐゴシック"/>
              <a:cs typeface="ＭＳ Ｐゴシック"/>
            </a:endParaRPr>
          </a:p>
        </p:txBody>
      </p:sp>
      <p:sp>
        <p:nvSpPr>
          <p:cNvPr id="54274" name="Rectangle 2"/>
          <p:cNvSpPr>
            <a:spLocks noGrp="1" noRot="1" noChangeAspect="1" noChangeArrowheads="1" noTextEdit="1"/>
          </p:cNvSpPr>
          <p:nvPr>
            <p:ph type="sldImg"/>
          </p:nvPr>
        </p:nvSpPr>
        <p:spPr>
          <a:xfrm>
            <a:off x="1182688" y="696913"/>
            <a:ext cx="4648200" cy="3486150"/>
          </a:xfrm>
          <a:ln/>
        </p:spPr>
      </p:sp>
      <p:sp>
        <p:nvSpPr>
          <p:cNvPr id="54275" name="Rectangle 3"/>
          <p:cNvSpPr>
            <a:spLocks noGrp="1" noChangeArrowheads="1"/>
          </p:cNvSpPr>
          <p:nvPr>
            <p:ph type="body" idx="1"/>
          </p:nvPr>
        </p:nvSpPr>
        <p:spPr>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p:spPr>
        <p:txBody>
          <a:bodyPr/>
          <a:lstStyle/>
          <a:p>
            <a:fld id="{762BCCC0-452F-4F02-8600-00E145CBA9C5}" type="slidenum">
              <a:rPr lang="en-US" smtClean="0">
                <a:ea typeface="ＭＳ Ｐゴシック"/>
                <a:cs typeface="ＭＳ Ｐゴシック"/>
              </a:rPr>
              <a:pPr/>
              <a:t>60</a:t>
            </a:fld>
            <a:endParaRPr lang="en-US" smtClean="0">
              <a:ea typeface="ＭＳ Ｐゴシック"/>
              <a:cs typeface="ＭＳ Ｐゴシック"/>
            </a:endParaRPr>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p:spPr>
        <p:txBody>
          <a:bodyPr/>
          <a:lstStyle/>
          <a:p>
            <a:fld id="{F91627AA-544F-43ED-9A92-06361FDBD752}" type="slidenum">
              <a:rPr lang="en-US" smtClean="0">
                <a:ea typeface="ＭＳ Ｐゴシック"/>
                <a:cs typeface="ＭＳ Ｐゴシック"/>
              </a:rPr>
              <a:pPr/>
              <a:t>61</a:t>
            </a:fld>
            <a:endParaRPr lang="en-US" smtClean="0">
              <a:ea typeface="ＭＳ Ｐゴシック"/>
              <a:cs typeface="ＭＳ Ｐゴシック"/>
            </a:endParaRPr>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ea typeface="ＭＳ Ｐゴシック"/>
              <a:cs typeface="ＭＳ Ｐゴシック"/>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p:spPr>
        <p:txBody>
          <a:bodyPr/>
          <a:lstStyle/>
          <a:p>
            <a:fld id="{3EAEA10F-0268-42B5-86A3-6E7193FE8F1A}" type="slidenum">
              <a:rPr lang="en-US" smtClean="0">
                <a:ea typeface="ＭＳ Ｐゴシック"/>
                <a:cs typeface="ＭＳ Ｐゴシック"/>
              </a:rPr>
              <a:pPr/>
              <a:t>62</a:t>
            </a:fld>
            <a:endParaRPr lang="en-US" smtClean="0">
              <a:ea typeface="ＭＳ Ｐゴシック"/>
              <a:cs typeface="ＭＳ Ｐゴシック"/>
            </a:endParaRPr>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p:spPr>
        <p:txBody>
          <a:bodyPr/>
          <a:lstStyle/>
          <a:p>
            <a:pPr marL="231775" indent="-231775"/>
            <a:endParaRPr lang="en-US" smtClean="0">
              <a:ea typeface="ＭＳ Ｐゴシック"/>
              <a:cs typeface="ＭＳ Ｐゴシック"/>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p:spPr>
        <p:txBody>
          <a:bodyPr/>
          <a:lstStyle/>
          <a:p>
            <a:fld id="{37DB1125-CB1E-4A49-9F43-A52910D19A9D}" type="slidenum">
              <a:rPr lang="en-US" smtClean="0">
                <a:ea typeface="ＭＳ Ｐゴシック"/>
                <a:cs typeface="ＭＳ Ｐゴシック"/>
              </a:rPr>
              <a:pPr/>
              <a:t>63</a:t>
            </a:fld>
            <a:endParaRPr lang="en-US" smtClean="0">
              <a:ea typeface="ＭＳ Ｐゴシック"/>
              <a:cs typeface="ＭＳ Ｐゴシック"/>
            </a:endParaRPr>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p:spPr>
        <p:txBody>
          <a:bodyPr/>
          <a:lstStyle/>
          <a:p>
            <a:endParaRPr lang="en-US" smtClean="0">
              <a:ea typeface="ＭＳ Ｐゴシック"/>
              <a:cs typeface="ＭＳ Ｐゴシック"/>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p:spPr>
        <p:txBody>
          <a:bodyPr/>
          <a:lstStyle/>
          <a:p>
            <a:fld id="{AED87645-643F-42BA-A516-C49F5A062005}" type="slidenum">
              <a:rPr lang="en-US" smtClean="0">
                <a:ea typeface="ＭＳ Ｐゴシック"/>
                <a:cs typeface="ＭＳ Ｐゴシック"/>
              </a:rPr>
              <a:pPr/>
              <a:t>64</a:t>
            </a:fld>
            <a:endParaRPr lang="en-US" smtClean="0">
              <a:ea typeface="ＭＳ Ｐゴシック"/>
              <a:cs typeface="ＭＳ Ｐゴシック"/>
            </a:endParaRPr>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p:spPr>
        <p:txBody>
          <a:bodyPr/>
          <a:lstStyle/>
          <a:p>
            <a:endParaRPr lang="en-US" smtClean="0">
              <a:ea typeface="ＭＳ Ｐゴシック"/>
              <a:cs typeface="ＭＳ Ｐゴシック"/>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p:spPr>
        <p:txBody>
          <a:bodyPr/>
          <a:lstStyle/>
          <a:p>
            <a:fld id="{0EA11E81-06D1-4A1B-A97B-D1E09C094C09}" type="slidenum">
              <a:rPr lang="en-US" smtClean="0">
                <a:ea typeface="ＭＳ Ｐゴシック"/>
                <a:cs typeface="ＭＳ Ｐゴシック"/>
              </a:rPr>
              <a:pPr/>
              <a:t>65</a:t>
            </a:fld>
            <a:endParaRPr lang="en-US" smtClean="0">
              <a:ea typeface="ＭＳ Ｐゴシック"/>
              <a:cs typeface="ＭＳ Ｐゴシック"/>
            </a:endParaRPr>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p:spPr>
        <p:txBody>
          <a:bodyPr/>
          <a:lstStyle/>
          <a:p>
            <a:endParaRPr lang="en-US" smtClean="0">
              <a:ea typeface="ＭＳ Ｐゴシック"/>
              <a:cs typeface="ＭＳ Ｐゴシック"/>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p:spPr>
        <p:txBody>
          <a:bodyPr/>
          <a:lstStyle/>
          <a:p>
            <a:fld id="{D6D4CC1B-D381-4019-B83E-BD73F3176A86}" type="slidenum">
              <a:rPr lang="en-US" smtClean="0">
                <a:ea typeface="ＭＳ Ｐゴシック"/>
                <a:cs typeface="ＭＳ Ｐゴシック"/>
              </a:rPr>
              <a:pPr/>
              <a:t>66</a:t>
            </a:fld>
            <a:endParaRPr lang="en-US" smtClean="0">
              <a:ea typeface="ＭＳ Ｐゴシック"/>
              <a:cs typeface="ＭＳ Ｐゴシック"/>
            </a:endParaRPr>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p:spPr>
        <p:txBody>
          <a:bodyPr/>
          <a:lstStyle/>
          <a:p>
            <a:endParaRPr lang="en-US" smtClean="0">
              <a:ea typeface="ＭＳ Ｐゴシック"/>
              <a:cs typeface="ＭＳ Ｐゴシック"/>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p:spPr>
        <p:txBody>
          <a:bodyPr/>
          <a:lstStyle/>
          <a:p>
            <a:fld id="{5843C1F1-7F46-4520-8C6C-5743CE05C0E2}" type="slidenum">
              <a:rPr lang="en-US" smtClean="0">
                <a:ea typeface="ＭＳ Ｐゴシック"/>
                <a:cs typeface="ＭＳ Ｐゴシック"/>
              </a:rPr>
              <a:pPr/>
              <a:t>67</a:t>
            </a:fld>
            <a:endParaRPr lang="en-US" smtClean="0">
              <a:ea typeface="ＭＳ Ｐゴシック"/>
              <a:cs typeface="ＭＳ Ｐゴシック"/>
            </a:endParaRPr>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xfrm>
            <a:off x="233363" y="4416425"/>
            <a:ext cx="6465887" cy="4414838"/>
          </a:xfrm>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p:spPr>
        <p:txBody>
          <a:bodyPr/>
          <a:lstStyle/>
          <a:p>
            <a:fld id="{4C8025DC-C0BC-4F02-A731-B444A00D01BD}" type="slidenum">
              <a:rPr lang="en-US" smtClean="0">
                <a:ea typeface="ＭＳ Ｐゴシック"/>
                <a:cs typeface="ＭＳ Ｐゴシック"/>
              </a:rPr>
              <a:pPr/>
              <a:t>68</a:t>
            </a:fld>
            <a:endParaRPr lang="en-US" smtClean="0">
              <a:ea typeface="ＭＳ Ｐゴシック"/>
              <a:cs typeface="ＭＳ Ｐゴシック"/>
            </a:endParaRPr>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xfrm>
            <a:off x="233363" y="4416425"/>
            <a:ext cx="6465887" cy="4414838"/>
          </a:xfrm>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p:spPr>
        <p:txBody>
          <a:bodyPr/>
          <a:lstStyle/>
          <a:p>
            <a:fld id="{5786BC36-DDBE-4444-A6C5-EDF9A25AC711}" type="slidenum">
              <a:rPr lang="en-US" smtClean="0">
                <a:ea typeface="ＭＳ Ｐゴシック"/>
                <a:cs typeface="ＭＳ Ｐゴシック"/>
              </a:rPr>
              <a:pPr/>
              <a:t>69</a:t>
            </a:fld>
            <a:endParaRPr lang="en-US" smtClean="0">
              <a:ea typeface="ＭＳ Ｐゴシック"/>
              <a:cs typeface="ＭＳ Ｐゴシック"/>
            </a:endParaRPr>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xfrm>
            <a:off x="233363" y="4416425"/>
            <a:ext cx="6465887" cy="4414838"/>
          </a:xfrm>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28239B48-8E9E-47AB-AD2B-C345A4FC19BE}" type="slidenum">
              <a:rPr lang="en-US" smtClean="0">
                <a:ea typeface="ＭＳ Ｐゴシック"/>
                <a:cs typeface="ＭＳ Ｐゴシック"/>
              </a:rPr>
              <a:pPr/>
              <a:t>7</a:t>
            </a:fld>
            <a:endParaRPr lang="en-US" smtClean="0">
              <a:ea typeface="ＭＳ Ｐゴシック"/>
              <a:cs typeface="ＭＳ Ｐゴシック"/>
            </a:endParaRPr>
          </a:p>
        </p:txBody>
      </p:sp>
      <p:sp>
        <p:nvSpPr>
          <p:cNvPr id="56322" name="Rectangle 2"/>
          <p:cNvSpPr>
            <a:spLocks noGrp="1" noRot="1" noChangeAspect="1" noChangeArrowheads="1" noTextEdit="1"/>
          </p:cNvSpPr>
          <p:nvPr>
            <p:ph type="sldImg"/>
          </p:nvPr>
        </p:nvSpPr>
        <p:spPr>
          <a:xfrm>
            <a:off x="1182688" y="695325"/>
            <a:ext cx="4648200" cy="3486150"/>
          </a:xfrm>
          <a:ln/>
        </p:spPr>
      </p:sp>
      <p:sp>
        <p:nvSpPr>
          <p:cNvPr id="56323" name="Rectangle 3"/>
          <p:cNvSpPr>
            <a:spLocks noGrp="1" noChangeArrowheads="1"/>
          </p:cNvSpPr>
          <p:nvPr>
            <p:ph type="body" idx="1"/>
          </p:nvPr>
        </p:nvSpPr>
        <p:spPr>
          <a:xfrm>
            <a:off x="701675" y="4416425"/>
            <a:ext cx="5607050" cy="4184650"/>
          </a:xfrm>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p:spPr>
        <p:txBody>
          <a:bodyPr/>
          <a:lstStyle/>
          <a:p>
            <a:fld id="{92D21A8F-EBCB-4868-BFE3-F3387D33A3E8}" type="slidenum">
              <a:rPr lang="en-US" smtClean="0">
                <a:ea typeface="ＭＳ Ｐゴシック"/>
                <a:cs typeface="ＭＳ Ｐゴシック"/>
              </a:rPr>
              <a:pPr/>
              <a:t>70</a:t>
            </a:fld>
            <a:endParaRPr lang="en-US" smtClean="0">
              <a:ea typeface="ＭＳ Ｐゴシック"/>
              <a:cs typeface="ＭＳ Ｐゴシック"/>
            </a:endParaRPr>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xfrm>
            <a:off x="233363" y="4416425"/>
            <a:ext cx="6465887" cy="4414838"/>
          </a:xfrm>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p:spPr>
        <p:txBody>
          <a:bodyPr/>
          <a:lstStyle/>
          <a:p>
            <a:fld id="{5DA3A6B2-6112-4688-94C6-6DE8D5B576ED}" type="slidenum">
              <a:rPr lang="en-US" smtClean="0">
                <a:ea typeface="ＭＳ Ｐゴシック"/>
                <a:cs typeface="ＭＳ Ｐゴシック"/>
              </a:rPr>
              <a:pPr/>
              <a:t>71</a:t>
            </a:fld>
            <a:endParaRPr lang="en-US" smtClean="0">
              <a:ea typeface="ＭＳ Ｐゴシック"/>
              <a:cs typeface="ＭＳ Ｐゴシック"/>
            </a:endParaRPr>
          </a:p>
        </p:txBody>
      </p:sp>
      <p:sp>
        <p:nvSpPr>
          <p:cNvPr id="187394" name="Rectangle 2"/>
          <p:cNvSpPr>
            <a:spLocks noGrp="1" noRot="1" noChangeAspect="1" noChangeArrowheads="1" noTextEdit="1"/>
          </p:cNvSpPr>
          <p:nvPr>
            <p:ph type="sldImg"/>
          </p:nvPr>
        </p:nvSpPr>
        <p:spPr>
          <a:xfrm>
            <a:off x="1182688" y="696913"/>
            <a:ext cx="4648200" cy="3486150"/>
          </a:xfrm>
          <a:ln/>
        </p:spPr>
      </p:sp>
      <p:sp>
        <p:nvSpPr>
          <p:cNvPr id="187395" name="Rectangle 3"/>
          <p:cNvSpPr>
            <a:spLocks noGrp="1" noChangeArrowheads="1"/>
          </p:cNvSpPr>
          <p:nvPr>
            <p:ph type="body" idx="1"/>
          </p:nvPr>
        </p:nvSpPr>
        <p:spPr>
          <a:noFill/>
          <a:ln/>
        </p:spPr>
        <p:txBody>
          <a:bodyPr/>
          <a:lstStyle/>
          <a:p>
            <a:pPr marL="0" lvl="1" eaLnBrk="1" hangingPunct="1">
              <a:spcBef>
                <a:spcPct val="0"/>
              </a:spcBef>
              <a:buClr>
                <a:schemeClr val="tx1"/>
              </a:buClr>
            </a:pPr>
            <a:endParaRPr lang="en-US" smtClean="0">
              <a:ea typeface="ＭＳ Ｐゴシック"/>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a:spLocks noGrp="1" noChangeArrowheads="1"/>
          </p:cNvSpPr>
          <p:nvPr>
            <p:ph type="sldNum" sz="quarter" idx="5"/>
          </p:nvPr>
        </p:nvSpPr>
        <p:spPr>
          <a:noFill/>
        </p:spPr>
        <p:txBody>
          <a:bodyPr/>
          <a:lstStyle/>
          <a:p>
            <a:fld id="{1ECE98AC-D5A7-456D-BBB6-B63C307D7E08}" type="slidenum">
              <a:rPr lang="en-US" smtClean="0">
                <a:ea typeface="ＭＳ Ｐゴシック"/>
                <a:cs typeface="ＭＳ Ｐゴシック"/>
              </a:rPr>
              <a:pPr/>
              <a:t>72</a:t>
            </a:fld>
            <a:endParaRPr lang="en-US" smtClean="0">
              <a:ea typeface="ＭＳ Ｐゴシック"/>
              <a:cs typeface="ＭＳ Ｐゴシック"/>
            </a:endParaRPr>
          </a:p>
        </p:txBody>
      </p:sp>
      <p:sp>
        <p:nvSpPr>
          <p:cNvPr id="189442" name="Rectangle 2"/>
          <p:cNvSpPr>
            <a:spLocks noGrp="1" noRot="1" noChangeAspect="1" noChangeArrowheads="1" noTextEdit="1"/>
          </p:cNvSpPr>
          <p:nvPr>
            <p:ph type="sldImg"/>
          </p:nvPr>
        </p:nvSpPr>
        <p:spPr>
          <a:xfrm>
            <a:off x="1182688" y="696913"/>
            <a:ext cx="4648200" cy="3486150"/>
          </a:xfrm>
          <a:ln/>
        </p:spPr>
      </p:sp>
      <p:sp>
        <p:nvSpPr>
          <p:cNvPr id="189443" name="Rectangle 3"/>
          <p:cNvSpPr>
            <a:spLocks noGrp="1" noChangeArrowheads="1"/>
          </p:cNvSpPr>
          <p:nvPr>
            <p:ph type="body" idx="1"/>
          </p:nvPr>
        </p:nvSpPr>
        <p:spPr>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7"/>
          <p:cNvSpPr>
            <a:spLocks noGrp="1" noChangeArrowheads="1"/>
          </p:cNvSpPr>
          <p:nvPr>
            <p:ph type="sldNum" sz="quarter" idx="5"/>
          </p:nvPr>
        </p:nvSpPr>
        <p:spPr>
          <a:noFill/>
        </p:spPr>
        <p:txBody>
          <a:bodyPr/>
          <a:lstStyle/>
          <a:p>
            <a:fld id="{755EA84B-8980-4605-BA78-61C8DCBCC678}" type="slidenum">
              <a:rPr lang="en-US" smtClean="0">
                <a:ea typeface="ＭＳ Ｐゴシック"/>
                <a:cs typeface="ＭＳ Ｐゴシック"/>
              </a:rPr>
              <a:pPr/>
              <a:t>73</a:t>
            </a:fld>
            <a:endParaRPr lang="en-US" smtClean="0">
              <a:ea typeface="ＭＳ Ｐゴシック"/>
              <a:cs typeface="ＭＳ Ｐゴシック"/>
            </a:endParaRPr>
          </a:p>
        </p:txBody>
      </p:sp>
      <p:sp>
        <p:nvSpPr>
          <p:cNvPr id="191490" name="Rectangle 2"/>
          <p:cNvSpPr>
            <a:spLocks noGrp="1" noRot="1" noChangeAspect="1" noChangeArrowheads="1" noTextEdit="1"/>
          </p:cNvSpPr>
          <p:nvPr>
            <p:ph type="sldImg"/>
          </p:nvPr>
        </p:nvSpPr>
        <p:spPr>
          <a:xfrm>
            <a:off x="1182688" y="696913"/>
            <a:ext cx="4648200" cy="3486150"/>
          </a:xfrm>
          <a:ln/>
        </p:spPr>
      </p:sp>
      <p:sp>
        <p:nvSpPr>
          <p:cNvPr id="191491" name="Rectangle 3"/>
          <p:cNvSpPr>
            <a:spLocks noGrp="1" noChangeArrowheads="1"/>
          </p:cNvSpPr>
          <p:nvPr>
            <p:ph type="body" idx="1"/>
          </p:nvPr>
        </p:nvSpPr>
        <p:spPr>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p:cNvSpPr>
          <p:nvPr>
            <p:ph type="sldImg"/>
          </p:nvPr>
        </p:nvSpPr>
        <p:spPr>
          <a:ln/>
        </p:spPr>
      </p:sp>
      <p:sp>
        <p:nvSpPr>
          <p:cNvPr id="193538"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21D287CE-B326-4181-A74D-A5A57EF985EC}" type="slidenum">
              <a:rPr lang="en-US" smtClean="0"/>
              <a:pPr>
                <a:defRPr/>
              </a:pPr>
              <a:t>74</a:t>
            </a:fld>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p:cNvSpPr>
            <a:spLocks noGrp="1" noChangeArrowheads="1"/>
          </p:cNvSpPr>
          <p:nvPr>
            <p:ph type="sldNum" sz="quarter" idx="5"/>
          </p:nvPr>
        </p:nvSpPr>
        <p:spPr>
          <a:noFill/>
        </p:spPr>
        <p:txBody>
          <a:bodyPr/>
          <a:lstStyle/>
          <a:p>
            <a:fld id="{86312FE2-D5E5-4006-A7BD-D488AE645A7E}" type="slidenum">
              <a:rPr lang="en-US" smtClean="0">
                <a:ea typeface="ＭＳ Ｐゴシック"/>
                <a:cs typeface="ＭＳ Ｐゴシック"/>
              </a:rPr>
              <a:pPr/>
              <a:t>75</a:t>
            </a:fld>
            <a:endParaRPr lang="en-US" smtClean="0">
              <a:ea typeface="ＭＳ Ｐゴシック"/>
              <a:cs typeface="ＭＳ Ｐゴシック"/>
            </a:endParaRPr>
          </a:p>
        </p:txBody>
      </p:sp>
      <p:sp>
        <p:nvSpPr>
          <p:cNvPr id="195586" name="Rectangle 2"/>
          <p:cNvSpPr>
            <a:spLocks noGrp="1" noRot="1" noChangeAspect="1" noChangeArrowheads="1" noTextEdit="1"/>
          </p:cNvSpPr>
          <p:nvPr>
            <p:ph type="sldImg"/>
          </p:nvPr>
        </p:nvSpPr>
        <p:spPr>
          <a:xfrm>
            <a:off x="1182688" y="696913"/>
            <a:ext cx="4648200" cy="3486150"/>
          </a:xfrm>
          <a:ln/>
        </p:spPr>
      </p:sp>
      <p:sp>
        <p:nvSpPr>
          <p:cNvPr id="195587" name="Rectangle 3"/>
          <p:cNvSpPr>
            <a:spLocks noGrp="1" noChangeArrowheads="1"/>
          </p:cNvSpPr>
          <p:nvPr>
            <p:ph type="body" idx="1"/>
          </p:nvPr>
        </p:nvSpPr>
        <p:spPr>
          <a:noFill/>
          <a:ln/>
        </p:spPr>
        <p:txBody>
          <a:bodyPr/>
          <a:lstStyle/>
          <a:p>
            <a:pPr eaLnBrk="1" hangingPunct="1">
              <a:spcBef>
                <a:spcPct val="0"/>
              </a:spcBef>
              <a:buClr>
                <a:schemeClr val="tx1"/>
              </a:buClr>
            </a:pPr>
            <a:endParaRPr lang="en-US" smtClean="0">
              <a:ea typeface="ＭＳ Ｐゴシック"/>
              <a:cs typeface="ＭＳ Ｐゴシック"/>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7"/>
          <p:cNvSpPr>
            <a:spLocks noGrp="1" noChangeArrowheads="1"/>
          </p:cNvSpPr>
          <p:nvPr>
            <p:ph type="sldNum" sz="quarter" idx="5"/>
          </p:nvPr>
        </p:nvSpPr>
        <p:spPr>
          <a:noFill/>
        </p:spPr>
        <p:txBody>
          <a:bodyPr/>
          <a:lstStyle/>
          <a:p>
            <a:fld id="{EE96215E-E345-4401-8898-C8BD3F1A2A8D}" type="slidenum">
              <a:rPr lang="en-US" smtClean="0">
                <a:ea typeface="ＭＳ Ｐゴシック"/>
                <a:cs typeface="ＭＳ Ｐゴシック"/>
              </a:rPr>
              <a:pPr/>
              <a:t>76</a:t>
            </a:fld>
            <a:endParaRPr lang="en-US" smtClean="0">
              <a:ea typeface="ＭＳ Ｐゴシック"/>
              <a:cs typeface="ＭＳ Ｐゴシック"/>
            </a:endParaRPr>
          </a:p>
        </p:txBody>
      </p:sp>
      <p:sp>
        <p:nvSpPr>
          <p:cNvPr id="197634" name="Rectangle 2"/>
          <p:cNvSpPr>
            <a:spLocks noGrp="1" noRot="1" noChangeAspect="1" noChangeArrowheads="1" noTextEdit="1"/>
          </p:cNvSpPr>
          <p:nvPr>
            <p:ph type="sldImg"/>
          </p:nvPr>
        </p:nvSpPr>
        <p:spPr>
          <a:xfrm>
            <a:off x="1182688" y="696913"/>
            <a:ext cx="4648200" cy="3486150"/>
          </a:xfrm>
          <a:ln/>
        </p:spPr>
      </p:sp>
      <p:sp>
        <p:nvSpPr>
          <p:cNvPr id="197635" name="Rectangle 3"/>
          <p:cNvSpPr>
            <a:spLocks noGrp="1" noChangeArrowheads="1"/>
          </p:cNvSpPr>
          <p:nvPr>
            <p:ph type="body" idx="1"/>
          </p:nvPr>
        </p:nvSpPr>
        <p:spPr>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7"/>
          <p:cNvSpPr>
            <a:spLocks noGrp="1" noChangeArrowheads="1"/>
          </p:cNvSpPr>
          <p:nvPr>
            <p:ph type="sldNum" sz="quarter" idx="5"/>
          </p:nvPr>
        </p:nvSpPr>
        <p:spPr>
          <a:noFill/>
        </p:spPr>
        <p:txBody>
          <a:bodyPr/>
          <a:lstStyle/>
          <a:p>
            <a:fld id="{47C907B0-C63B-46C7-8D9C-AB4726CCCA87}" type="slidenum">
              <a:rPr lang="en-US" smtClean="0">
                <a:ea typeface="ＭＳ Ｐゴシック"/>
                <a:cs typeface="ＭＳ Ｐゴシック"/>
              </a:rPr>
              <a:pPr/>
              <a:t>77</a:t>
            </a:fld>
            <a:endParaRPr lang="en-US" smtClean="0">
              <a:ea typeface="ＭＳ Ｐゴシック"/>
              <a:cs typeface="ＭＳ Ｐゴシック"/>
            </a:endParaRPr>
          </a:p>
        </p:txBody>
      </p:sp>
      <p:sp>
        <p:nvSpPr>
          <p:cNvPr id="199682" name="Rectangle 2"/>
          <p:cNvSpPr>
            <a:spLocks noGrp="1" noRot="1" noChangeAspect="1" noChangeArrowheads="1" noTextEdit="1"/>
          </p:cNvSpPr>
          <p:nvPr>
            <p:ph type="sldImg"/>
          </p:nvPr>
        </p:nvSpPr>
        <p:spPr>
          <a:xfrm>
            <a:off x="1182688" y="696913"/>
            <a:ext cx="4648200" cy="3486150"/>
          </a:xfrm>
          <a:ln/>
        </p:spPr>
      </p:sp>
      <p:sp>
        <p:nvSpPr>
          <p:cNvPr id="199683" name="Rectangle 3"/>
          <p:cNvSpPr>
            <a:spLocks noGrp="1" noChangeArrowheads="1"/>
          </p:cNvSpPr>
          <p:nvPr>
            <p:ph type="body" idx="1"/>
          </p:nvPr>
        </p:nvSpPr>
        <p:spPr>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7"/>
          <p:cNvSpPr>
            <a:spLocks noGrp="1" noChangeArrowheads="1"/>
          </p:cNvSpPr>
          <p:nvPr>
            <p:ph type="sldNum" sz="quarter" idx="5"/>
          </p:nvPr>
        </p:nvSpPr>
        <p:spPr>
          <a:noFill/>
        </p:spPr>
        <p:txBody>
          <a:bodyPr/>
          <a:lstStyle/>
          <a:p>
            <a:fld id="{629494E3-79D0-4D70-8B9A-E8BFCCE3B79E}" type="slidenum">
              <a:rPr lang="en-US" smtClean="0">
                <a:ea typeface="ＭＳ Ｐゴシック"/>
                <a:cs typeface="ＭＳ Ｐゴシック"/>
              </a:rPr>
              <a:pPr/>
              <a:t>78</a:t>
            </a:fld>
            <a:endParaRPr lang="en-US" smtClean="0">
              <a:ea typeface="ＭＳ Ｐゴシック"/>
              <a:cs typeface="ＭＳ Ｐゴシック"/>
            </a:endParaRPr>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a:ln/>
        </p:spPr>
        <p:txBody>
          <a:bodyPr/>
          <a:lstStyle/>
          <a:p>
            <a:endParaRPr lang="en-US" smtClean="0">
              <a:ea typeface="ＭＳ Ｐゴシック"/>
              <a:cs typeface="ＭＳ Ｐゴシック"/>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Slide Image Placeholder 1"/>
          <p:cNvSpPr>
            <a:spLocks noGrp="1" noRot="1" noChangeAspect="1"/>
          </p:cNvSpPr>
          <p:nvPr>
            <p:ph type="sldImg"/>
          </p:nvPr>
        </p:nvSpPr>
        <p:spPr>
          <a:ln/>
        </p:spPr>
      </p:sp>
      <p:sp>
        <p:nvSpPr>
          <p:cNvPr id="203778"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63F695F1-D3F4-44D6-BCFF-A7A95FBA17F7}" type="slidenum">
              <a:rPr lang="en-US" smtClean="0"/>
              <a:pPr>
                <a:defRPr/>
              </a:pPr>
              <a:t>79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45A0C3EB-0C65-45E6-B0D0-1BC9AFCF9A37}" type="slidenum">
              <a:rPr lang="en-US" smtClean="0">
                <a:ea typeface="ＭＳ Ｐゴシック"/>
                <a:cs typeface="ＭＳ Ｐゴシック"/>
              </a:rPr>
              <a:pPr/>
              <a:t>8</a:t>
            </a:fld>
            <a:endParaRPr lang="en-US" smtClean="0">
              <a:ea typeface="ＭＳ Ｐゴシック"/>
              <a:cs typeface="ＭＳ Ｐゴシック"/>
            </a:endParaRPr>
          </a:p>
        </p:txBody>
      </p:sp>
      <p:sp>
        <p:nvSpPr>
          <p:cNvPr id="58370" name="Rectangle 2"/>
          <p:cNvSpPr>
            <a:spLocks noGrp="1" noRot="1" noChangeAspect="1" noChangeArrowheads="1" noTextEdit="1"/>
          </p:cNvSpPr>
          <p:nvPr>
            <p:ph type="sldImg"/>
          </p:nvPr>
        </p:nvSpPr>
        <p:spPr>
          <a:xfrm>
            <a:off x="1182688" y="696913"/>
            <a:ext cx="4648200" cy="3486150"/>
          </a:xfrm>
          <a:ln/>
        </p:spPr>
      </p:sp>
      <p:sp>
        <p:nvSpPr>
          <p:cNvPr id="58371" name="Rectangle 3"/>
          <p:cNvSpPr>
            <a:spLocks noGrp="1" noChangeArrowheads="1"/>
          </p:cNvSpPr>
          <p:nvPr>
            <p:ph type="body" idx="1"/>
          </p:nvPr>
        </p:nvSpPr>
        <p:spPr>
          <a:noFill/>
          <a:ln/>
        </p:spPr>
        <p:txBody>
          <a:bodyPr/>
          <a:lstStyle/>
          <a:p>
            <a:pPr marL="0" lvl="1" eaLnBrk="1" hangingPunct="1">
              <a:spcBef>
                <a:spcPct val="0"/>
              </a:spcBef>
            </a:pPr>
            <a:endParaRPr lang="en-US" smtClean="0">
              <a:ea typeface="ＭＳ Ｐゴシック"/>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7"/>
          <p:cNvSpPr>
            <a:spLocks noGrp="1" noChangeArrowheads="1"/>
          </p:cNvSpPr>
          <p:nvPr>
            <p:ph type="sldNum" sz="quarter" idx="5"/>
          </p:nvPr>
        </p:nvSpPr>
        <p:spPr>
          <a:noFill/>
        </p:spPr>
        <p:txBody>
          <a:bodyPr/>
          <a:lstStyle/>
          <a:p>
            <a:fld id="{CDE30630-3569-402F-958D-EB2265B2B3E3}" type="slidenum">
              <a:rPr lang="en-US" smtClean="0">
                <a:ea typeface="ＭＳ Ｐゴシック"/>
                <a:cs typeface="ＭＳ Ｐゴシック"/>
              </a:rPr>
              <a:pPr/>
              <a:t>80</a:t>
            </a:fld>
            <a:endParaRPr lang="en-US" smtClean="0">
              <a:ea typeface="ＭＳ Ｐゴシック"/>
              <a:cs typeface="ＭＳ Ｐゴシック"/>
            </a:endParaRPr>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7"/>
          <p:cNvSpPr>
            <a:spLocks noGrp="1" noChangeArrowheads="1"/>
          </p:cNvSpPr>
          <p:nvPr>
            <p:ph type="sldNum" sz="quarter" idx="5"/>
          </p:nvPr>
        </p:nvSpPr>
        <p:spPr>
          <a:noFill/>
        </p:spPr>
        <p:txBody>
          <a:bodyPr/>
          <a:lstStyle/>
          <a:p>
            <a:fld id="{AA845B5A-3D48-4736-BFF4-1114CD6CF0D6}" type="slidenum">
              <a:rPr lang="en-US" smtClean="0">
                <a:ea typeface="ＭＳ Ｐゴシック"/>
                <a:cs typeface="ＭＳ Ｐゴシック"/>
              </a:rPr>
              <a:pPr/>
              <a:t>81</a:t>
            </a:fld>
            <a:endParaRPr lang="en-US" smtClean="0">
              <a:ea typeface="ＭＳ Ｐゴシック"/>
              <a:cs typeface="ＭＳ Ｐゴシック"/>
            </a:endParaRPr>
          </a:p>
        </p:txBody>
      </p:sp>
      <p:sp>
        <p:nvSpPr>
          <p:cNvPr id="207874" name="Rectangle 2"/>
          <p:cNvSpPr>
            <a:spLocks noGrp="1" noRot="1" noChangeAspect="1" noChangeArrowheads="1" noTextEdit="1"/>
          </p:cNvSpPr>
          <p:nvPr>
            <p:ph type="sldImg"/>
          </p:nvPr>
        </p:nvSpPr>
        <p:spPr>
          <a:xfrm>
            <a:off x="1182688" y="695325"/>
            <a:ext cx="4648200" cy="3486150"/>
          </a:xfrm>
          <a:ln/>
        </p:spPr>
      </p:sp>
      <p:sp>
        <p:nvSpPr>
          <p:cNvPr id="207875" name="Rectangle 3"/>
          <p:cNvSpPr>
            <a:spLocks noGrp="1" noChangeArrowheads="1"/>
          </p:cNvSpPr>
          <p:nvPr>
            <p:ph type="body" idx="1"/>
          </p:nvPr>
        </p:nvSpPr>
        <p:spPr>
          <a:xfrm>
            <a:off x="701675" y="4416425"/>
            <a:ext cx="5607050" cy="4184650"/>
          </a:xfrm>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Slide Image Placeholder 1"/>
          <p:cNvSpPr>
            <a:spLocks noGrp="1" noRot="1" noChangeAspect="1"/>
          </p:cNvSpPr>
          <p:nvPr>
            <p:ph type="sldImg"/>
          </p:nvPr>
        </p:nvSpPr>
        <p:spPr>
          <a:ln/>
        </p:spPr>
      </p:sp>
      <p:sp>
        <p:nvSpPr>
          <p:cNvPr id="209922"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017E785A-0D5F-4901-84D0-BF82E6826E96}" type="slidenum">
              <a:rPr lang="en-US" smtClean="0"/>
              <a:pPr>
                <a:defRPr/>
              </a:pPr>
              <a:t>82</a:t>
            </a:fld>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Slide Image Placeholder 1"/>
          <p:cNvSpPr>
            <a:spLocks noGrp="1" noRot="1" noChangeAspect="1"/>
          </p:cNvSpPr>
          <p:nvPr>
            <p:ph type="sldImg"/>
          </p:nvPr>
        </p:nvSpPr>
        <p:spPr>
          <a:ln/>
        </p:spPr>
      </p:sp>
      <p:sp>
        <p:nvSpPr>
          <p:cNvPr id="211970"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3101E246-5E6F-4980-A1BA-905D8EFBF5E5}" type="slidenum">
              <a:rPr lang="en-US" smtClean="0"/>
              <a:pPr>
                <a:defRPr/>
              </a:pPr>
              <a:t>83</a:t>
            </a:fld>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Slide Image Placeholder 1"/>
          <p:cNvSpPr>
            <a:spLocks noGrp="1" noRot="1" noChangeAspect="1"/>
          </p:cNvSpPr>
          <p:nvPr>
            <p:ph type="sldImg"/>
          </p:nvPr>
        </p:nvSpPr>
        <p:spPr>
          <a:ln/>
        </p:spPr>
      </p:sp>
      <p:sp>
        <p:nvSpPr>
          <p:cNvPr id="214018"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C20658BC-9F2F-4982-AE75-6578808B9879}" type="slidenum">
              <a:rPr lang="en-US" smtClean="0"/>
              <a:pPr>
                <a:defRPr/>
              </a:pPr>
              <a:t>84</a:t>
            </a:fld>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7"/>
          <p:cNvSpPr>
            <a:spLocks noGrp="1" noChangeArrowheads="1"/>
          </p:cNvSpPr>
          <p:nvPr>
            <p:ph type="sldNum" sz="quarter" idx="5"/>
          </p:nvPr>
        </p:nvSpPr>
        <p:spPr>
          <a:noFill/>
        </p:spPr>
        <p:txBody>
          <a:bodyPr/>
          <a:lstStyle/>
          <a:p>
            <a:fld id="{A5ECDF20-2FB8-4F75-89FB-DCBEDF6EC448}" type="slidenum">
              <a:rPr lang="en-US" smtClean="0">
                <a:ea typeface="ＭＳ Ｐゴシック"/>
                <a:cs typeface="ＭＳ Ｐゴシック"/>
              </a:rPr>
              <a:pPr/>
              <a:t>85</a:t>
            </a:fld>
            <a:endParaRPr lang="en-US" smtClean="0">
              <a:ea typeface="ＭＳ Ｐゴシック"/>
              <a:cs typeface="ＭＳ Ｐゴシック"/>
            </a:endParaRPr>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7"/>
          <p:cNvSpPr>
            <a:spLocks noGrp="1" noChangeArrowheads="1"/>
          </p:cNvSpPr>
          <p:nvPr>
            <p:ph type="sldNum" sz="quarter" idx="5"/>
          </p:nvPr>
        </p:nvSpPr>
        <p:spPr>
          <a:noFill/>
        </p:spPr>
        <p:txBody>
          <a:bodyPr/>
          <a:lstStyle/>
          <a:p>
            <a:fld id="{F9A19077-436C-461E-9245-C3F89580A235}" type="slidenum">
              <a:rPr lang="en-US" smtClean="0">
                <a:ea typeface="ＭＳ Ｐゴシック"/>
                <a:cs typeface="ＭＳ Ｐゴシック"/>
              </a:rPr>
              <a:pPr/>
              <a:t>86</a:t>
            </a:fld>
            <a:endParaRPr lang="en-US" smtClean="0">
              <a:ea typeface="ＭＳ Ｐゴシック"/>
              <a:cs typeface="ＭＳ Ｐゴシック"/>
            </a:endParaRPr>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Slide Image Placeholder 1"/>
          <p:cNvSpPr>
            <a:spLocks noGrp="1" noRot="1" noChangeAspect="1"/>
          </p:cNvSpPr>
          <p:nvPr>
            <p:ph type="sldImg"/>
          </p:nvPr>
        </p:nvSpPr>
        <p:spPr>
          <a:ln/>
        </p:spPr>
      </p:sp>
      <p:sp>
        <p:nvSpPr>
          <p:cNvPr id="220162"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7D42F7EB-D554-48E8-91E7-34BAB0C0D84F}" type="slidenum">
              <a:rPr lang="en-US" smtClean="0"/>
              <a:pPr>
                <a:defRPr/>
              </a:pPr>
              <a:t>87</a:t>
            </a:fld>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7"/>
          <p:cNvSpPr>
            <a:spLocks noGrp="1" noChangeArrowheads="1"/>
          </p:cNvSpPr>
          <p:nvPr>
            <p:ph type="sldNum" sz="quarter" idx="5"/>
          </p:nvPr>
        </p:nvSpPr>
        <p:spPr>
          <a:noFill/>
        </p:spPr>
        <p:txBody>
          <a:bodyPr/>
          <a:lstStyle/>
          <a:p>
            <a:fld id="{5985B5BF-E223-4A9A-8A19-E4094BFE8B8C}" type="slidenum">
              <a:rPr lang="en-US" smtClean="0">
                <a:ea typeface="ＭＳ Ｐゴシック"/>
                <a:cs typeface="ＭＳ Ｐゴシック"/>
              </a:rPr>
              <a:pPr/>
              <a:t>88</a:t>
            </a:fld>
            <a:endParaRPr lang="en-US" smtClean="0">
              <a:ea typeface="ＭＳ Ｐゴシック"/>
              <a:cs typeface="ＭＳ Ｐゴシック"/>
            </a:endParaRPr>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7"/>
          <p:cNvSpPr>
            <a:spLocks noGrp="1" noChangeArrowheads="1"/>
          </p:cNvSpPr>
          <p:nvPr>
            <p:ph type="sldNum" sz="quarter" idx="5"/>
          </p:nvPr>
        </p:nvSpPr>
        <p:spPr>
          <a:noFill/>
        </p:spPr>
        <p:txBody>
          <a:bodyPr/>
          <a:lstStyle/>
          <a:p>
            <a:fld id="{CD3E1F47-A274-431E-953C-A15B447DB3FF}" type="slidenum">
              <a:rPr lang="en-US" smtClean="0">
                <a:ea typeface="ＭＳ Ｐゴシック"/>
                <a:cs typeface="ＭＳ Ｐゴシック"/>
              </a:rPr>
              <a:pPr/>
              <a:t>89</a:t>
            </a:fld>
            <a:endParaRPr lang="en-US" smtClean="0">
              <a:ea typeface="ＭＳ Ｐゴシック"/>
              <a:cs typeface="ＭＳ Ｐゴシック"/>
            </a:endParaRPr>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8068238B-8BFA-493C-A6E8-0513A0A1B5F1}" type="slidenum">
              <a:rPr lang="en-US" smtClean="0">
                <a:ea typeface="ＭＳ Ｐゴシック"/>
                <a:cs typeface="ＭＳ Ｐゴシック"/>
              </a:rPr>
              <a:pPr/>
              <a:t>9</a:t>
            </a:fld>
            <a:endParaRPr lang="en-US" smtClean="0">
              <a:ea typeface="ＭＳ Ｐゴシック"/>
              <a:cs typeface="ＭＳ Ｐゴシック"/>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n-US" smtClean="0">
              <a:ea typeface="ＭＳ Ｐゴシック"/>
              <a:cs typeface="ＭＳ Ｐゴシック"/>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p:cNvSpPr>
            <a:spLocks noGrp="1" noRot="1" noChangeAspect="1" noTextEdit="1"/>
          </p:cNvSpPr>
          <p:nvPr>
            <p:ph type="sldImg"/>
          </p:nvPr>
        </p:nvSpPr>
        <p:spPr>
          <a:ln/>
        </p:spPr>
      </p:sp>
      <p:sp>
        <p:nvSpPr>
          <p:cNvPr id="226306"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226307" name="Slide Number Placeholder 3"/>
          <p:cNvSpPr>
            <a:spLocks noGrp="1"/>
          </p:cNvSpPr>
          <p:nvPr>
            <p:ph type="sldNum" sz="quarter" idx="5"/>
          </p:nvPr>
        </p:nvSpPr>
        <p:spPr>
          <a:noFill/>
        </p:spPr>
        <p:txBody>
          <a:bodyPr/>
          <a:lstStyle/>
          <a:p>
            <a:fld id="{7373985A-34B3-4E51-8C0E-B138143A4B37}" type="slidenum">
              <a:rPr lang="en-US" smtClean="0">
                <a:ea typeface="ＭＳ Ｐゴシック"/>
                <a:cs typeface="ＭＳ Ｐゴシック"/>
              </a:rPr>
              <a:pPr/>
              <a:t>90</a:t>
            </a:fld>
            <a:endParaRPr lang="en-US" smtClean="0">
              <a:ea typeface="ＭＳ Ｐゴシック"/>
              <a:cs typeface="ＭＳ Ｐゴシック"/>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Slide Image Placeholder 1"/>
          <p:cNvSpPr>
            <a:spLocks noGrp="1" noRot="1" noChangeAspect="1" noTextEdit="1"/>
          </p:cNvSpPr>
          <p:nvPr>
            <p:ph type="sldImg"/>
          </p:nvPr>
        </p:nvSpPr>
        <p:spPr>
          <a:ln/>
        </p:spPr>
      </p:sp>
      <p:sp>
        <p:nvSpPr>
          <p:cNvPr id="228354"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228355" name="Slide Number Placeholder 3"/>
          <p:cNvSpPr>
            <a:spLocks noGrp="1"/>
          </p:cNvSpPr>
          <p:nvPr>
            <p:ph type="sldNum" sz="quarter" idx="5"/>
          </p:nvPr>
        </p:nvSpPr>
        <p:spPr>
          <a:noFill/>
        </p:spPr>
        <p:txBody>
          <a:bodyPr/>
          <a:lstStyle/>
          <a:p>
            <a:fld id="{31A60D99-424B-4CDD-952C-B4610D34F2A1}" type="slidenum">
              <a:rPr lang="en-US" smtClean="0">
                <a:ea typeface="ＭＳ Ｐゴシック"/>
                <a:cs typeface="ＭＳ Ｐゴシック"/>
              </a:rPr>
              <a:pPr/>
              <a:t>91</a:t>
            </a:fld>
            <a:endParaRPr lang="en-US" smtClean="0">
              <a:ea typeface="ＭＳ Ｐゴシック"/>
              <a:cs typeface="ＭＳ Ｐゴシック"/>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7"/>
          <p:cNvSpPr>
            <a:spLocks noGrp="1" noChangeArrowheads="1"/>
          </p:cNvSpPr>
          <p:nvPr>
            <p:ph type="sldNum" sz="quarter" idx="5"/>
          </p:nvPr>
        </p:nvSpPr>
        <p:spPr>
          <a:noFill/>
        </p:spPr>
        <p:txBody>
          <a:bodyPr/>
          <a:lstStyle/>
          <a:p>
            <a:fld id="{315CC7BA-5553-416F-A0F2-D57300AD11EE}" type="slidenum">
              <a:rPr lang="en-US" smtClean="0">
                <a:ea typeface="ＭＳ Ｐゴシック"/>
                <a:cs typeface="ＭＳ Ｐゴシック"/>
              </a:rPr>
              <a:pPr/>
              <a:t>92</a:t>
            </a:fld>
            <a:endParaRPr lang="en-US" smtClean="0">
              <a:ea typeface="ＭＳ Ｐゴシック"/>
              <a:cs typeface="ＭＳ Ｐゴシック"/>
            </a:endParaRPr>
          </a:p>
        </p:txBody>
      </p:sp>
      <p:sp>
        <p:nvSpPr>
          <p:cNvPr id="230402" name="Rectangle 2"/>
          <p:cNvSpPr>
            <a:spLocks noGrp="1" noRot="1" noChangeAspect="1" noChangeArrowheads="1" noTextEdit="1"/>
          </p:cNvSpPr>
          <p:nvPr>
            <p:ph type="sldImg"/>
          </p:nvPr>
        </p:nvSpPr>
        <p:spPr>
          <a:xfrm>
            <a:off x="1182688" y="695325"/>
            <a:ext cx="4648200" cy="3486150"/>
          </a:xfrm>
          <a:ln/>
        </p:spPr>
      </p:sp>
      <p:sp>
        <p:nvSpPr>
          <p:cNvPr id="230403" name="Rectangle 3"/>
          <p:cNvSpPr>
            <a:spLocks noGrp="1" noChangeArrowheads="1"/>
          </p:cNvSpPr>
          <p:nvPr>
            <p:ph type="body" idx="1"/>
          </p:nvPr>
        </p:nvSpPr>
        <p:spPr>
          <a:xfrm>
            <a:off x="701675" y="4416425"/>
            <a:ext cx="5607050" cy="4184650"/>
          </a:xfrm>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7"/>
          <p:cNvSpPr>
            <a:spLocks noGrp="1" noChangeArrowheads="1"/>
          </p:cNvSpPr>
          <p:nvPr>
            <p:ph type="sldNum" sz="quarter" idx="5"/>
          </p:nvPr>
        </p:nvSpPr>
        <p:spPr>
          <a:noFill/>
        </p:spPr>
        <p:txBody>
          <a:bodyPr/>
          <a:lstStyle/>
          <a:p>
            <a:fld id="{C3082900-275F-4E97-807E-EA9C2E845138}" type="slidenum">
              <a:rPr lang="en-US" smtClean="0">
                <a:ea typeface="ＭＳ Ｐゴシック"/>
                <a:cs typeface="ＭＳ Ｐゴシック"/>
              </a:rPr>
              <a:pPr/>
              <a:t>93</a:t>
            </a:fld>
            <a:endParaRPr lang="en-US" smtClean="0">
              <a:ea typeface="ＭＳ Ｐゴシック"/>
              <a:cs typeface="ＭＳ Ｐゴシック"/>
            </a:endParaRPr>
          </a:p>
        </p:txBody>
      </p:sp>
      <p:sp>
        <p:nvSpPr>
          <p:cNvPr id="232450" name="Rectangle 2"/>
          <p:cNvSpPr>
            <a:spLocks noGrp="1" noRot="1" noChangeAspect="1" noChangeArrowheads="1" noTextEdit="1"/>
          </p:cNvSpPr>
          <p:nvPr>
            <p:ph type="sldImg"/>
          </p:nvPr>
        </p:nvSpPr>
        <p:spPr>
          <a:xfrm>
            <a:off x="1182688" y="695325"/>
            <a:ext cx="4648200" cy="3486150"/>
          </a:xfrm>
          <a:ln/>
        </p:spPr>
      </p:sp>
      <p:sp>
        <p:nvSpPr>
          <p:cNvPr id="232451" name="Rectangle 3"/>
          <p:cNvSpPr>
            <a:spLocks noGrp="1" noChangeArrowheads="1"/>
          </p:cNvSpPr>
          <p:nvPr>
            <p:ph type="body" idx="1"/>
          </p:nvPr>
        </p:nvSpPr>
        <p:spPr>
          <a:xfrm>
            <a:off x="701675" y="4416425"/>
            <a:ext cx="5607050" cy="4184650"/>
          </a:xfrm>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7"/>
          <p:cNvSpPr>
            <a:spLocks noGrp="1" noChangeArrowheads="1"/>
          </p:cNvSpPr>
          <p:nvPr>
            <p:ph type="sldNum" sz="quarter" idx="5"/>
          </p:nvPr>
        </p:nvSpPr>
        <p:spPr>
          <a:noFill/>
        </p:spPr>
        <p:txBody>
          <a:bodyPr/>
          <a:lstStyle/>
          <a:p>
            <a:fld id="{6C99A5B9-9B03-41FD-BBD5-268657C99E07}" type="slidenum">
              <a:rPr lang="en-US" smtClean="0">
                <a:ea typeface="ＭＳ Ｐゴシック"/>
                <a:cs typeface="ＭＳ Ｐゴシック"/>
              </a:rPr>
              <a:pPr/>
              <a:t>94</a:t>
            </a:fld>
            <a:endParaRPr lang="en-US" smtClean="0">
              <a:ea typeface="ＭＳ Ｐゴシック"/>
              <a:cs typeface="ＭＳ Ｐゴシック"/>
            </a:endParaRPr>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Slide Image Placeholder 1"/>
          <p:cNvSpPr>
            <a:spLocks noGrp="1" noRot="1" noChangeAspect="1"/>
          </p:cNvSpPr>
          <p:nvPr>
            <p:ph type="sldImg"/>
          </p:nvPr>
        </p:nvSpPr>
        <p:spPr>
          <a:ln/>
        </p:spPr>
      </p:sp>
      <p:sp>
        <p:nvSpPr>
          <p:cNvPr id="236546"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FE2EA7D3-5D4C-4FFE-958E-CDBF02E9964F}" type="slidenum">
              <a:rPr lang="en-US" smtClean="0"/>
              <a:pPr>
                <a:defRPr/>
              </a:pPr>
              <a:t>95</a:t>
            </a:fld>
            <a:endParaRPr 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7"/>
          <p:cNvSpPr>
            <a:spLocks noGrp="1" noChangeArrowheads="1"/>
          </p:cNvSpPr>
          <p:nvPr>
            <p:ph type="sldNum" sz="quarter" idx="5"/>
          </p:nvPr>
        </p:nvSpPr>
        <p:spPr>
          <a:noFill/>
        </p:spPr>
        <p:txBody>
          <a:bodyPr/>
          <a:lstStyle/>
          <a:p>
            <a:fld id="{AD6D73C3-528F-4C11-951B-55BF61923647}" type="slidenum">
              <a:rPr lang="en-US" smtClean="0">
                <a:ea typeface="ＭＳ Ｐゴシック"/>
                <a:cs typeface="ＭＳ Ｐゴシック"/>
              </a:rPr>
              <a:pPr/>
              <a:t>96</a:t>
            </a:fld>
            <a:endParaRPr lang="en-US" smtClean="0">
              <a:ea typeface="ＭＳ Ｐゴシック"/>
              <a:cs typeface="ＭＳ Ｐゴシック"/>
            </a:endParaRPr>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a:xfrm>
            <a:off x="233363" y="4416425"/>
            <a:ext cx="6465887" cy="4414838"/>
          </a:xfrm>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7"/>
          <p:cNvSpPr>
            <a:spLocks noGrp="1" noChangeArrowheads="1"/>
          </p:cNvSpPr>
          <p:nvPr>
            <p:ph type="sldNum" sz="quarter" idx="5"/>
          </p:nvPr>
        </p:nvSpPr>
        <p:spPr>
          <a:noFill/>
        </p:spPr>
        <p:txBody>
          <a:bodyPr/>
          <a:lstStyle/>
          <a:p>
            <a:fld id="{4037BA4E-6189-4C51-A320-0AA399141555}" type="slidenum">
              <a:rPr lang="en-US" smtClean="0">
                <a:ea typeface="ＭＳ Ｐゴシック"/>
                <a:cs typeface="ＭＳ Ｐゴシック"/>
              </a:rPr>
              <a:pPr/>
              <a:t>97</a:t>
            </a:fld>
            <a:endParaRPr lang="en-US" smtClean="0">
              <a:ea typeface="ＭＳ Ｐゴシック"/>
              <a:cs typeface="ＭＳ Ｐゴシック"/>
            </a:endParaRPr>
          </a:p>
        </p:txBody>
      </p:sp>
      <p:sp>
        <p:nvSpPr>
          <p:cNvPr id="240642" name="Rectangle 2"/>
          <p:cNvSpPr>
            <a:spLocks noGrp="1" noRot="1" noChangeAspect="1" noChangeArrowheads="1" noTextEdit="1"/>
          </p:cNvSpPr>
          <p:nvPr>
            <p:ph type="sldImg"/>
          </p:nvPr>
        </p:nvSpPr>
        <p:spPr>
          <a:xfrm>
            <a:off x="1182688" y="695325"/>
            <a:ext cx="4648200" cy="3486150"/>
          </a:xfrm>
          <a:ln/>
        </p:spPr>
      </p:sp>
      <p:sp>
        <p:nvSpPr>
          <p:cNvPr id="240643" name="Rectangle 3"/>
          <p:cNvSpPr>
            <a:spLocks noGrp="1" noChangeArrowheads="1"/>
          </p:cNvSpPr>
          <p:nvPr>
            <p:ph type="body" idx="1"/>
          </p:nvPr>
        </p:nvSpPr>
        <p:spPr>
          <a:xfrm>
            <a:off x="701675" y="4416425"/>
            <a:ext cx="5607050" cy="4184650"/>
          </a:xfrm>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7"/>
          <p:cNvSpPr>
            <a:spLocks noGrp="1" noChangeArrowheads="1"/>
          </p:cNvSpPr>
          <p:nvPr>
            <p:ph type="sldNum" sz="quarter" idx="5"/>
          </p:nvPr>
        </p:nvSpPr>
        <p:spPr>
          <a:noFill/>
        </p:spPr>
        <p:txBody>
          <a:bodyPr/>
          <a:lstStyle/>
          <a:p>
            <a:fld id="{23CA12B4-7828-4476-AE17-B5C4202180BD}" type="slidenum">
              <a:rPr lang="en-US" smtClean="0">
                <a:ea typeface="ＭＳ Ｐゴシック"/>
                <a:cs typeface="ＭＳ Ｐゴシック"/>
              </a:rPr>
              <a:pPr/>
              <a:t>98</a:t>
            </a:fld>
            <a:endParaRPr lang="en-US" smtClean="0">
              <a:ea typeface="ＭＳ Ｐゴシック"/>
              <a:cs typeface="ＭＳ Ｐゴシック"/>
            </a:endParaRPr>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Slide Image Placeholder 1"/>
          <p:cNvSpPr>
            <a:spLocks noGrp="1" noRot="1" noChangeAspect="1"/>
          </p:cNvSpPr>
          <p:nvPr>
            <p:ph type="sldImg"/>
          </p:nvPr>
        </p:nvSpPr>
        <p:spPr>
          <a:ln/>
        </p:spPr>
      </p:sp>
      <p:sp>
        <p:nvSpPr>
          <p:cNvPr id="244738"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43E2608C-36E7-4A55-8C83-5A42B473DFC8}" type="slidenum">
              <a:rPr lang="en-US" smtClean="0"/>
              <a:pPr>
                <a:defRPr/>
              </a:pPr>
              <a:t>99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8482" name="Rectangle 2"/>
          <p:cNvSpPr>
            <a:spLocks noGrp="1" noChangeArrowheads="1"/>
          </p:cNvSpPr>
          <p:nvPr>
            <p:ph type="ctrTitle"/>
          </p:nvPr>
        </p:nvSpPr>
        <p:spPr>
          <a:xfrm>
            <a:off x="317500" y="352425"/>
            <a:ext cx="8226425" cy="701675"/>
          </a:xfrm>
        </p:spPr>
        <p:txBody>
          <a:bodyPr/>
          <a:lstStyle>
            <a:lvl1pPr>
              <a:defRPr/>
            </a:lvl1pPr>
          </a:lstStyle>
          <a:p>
            <a:r>
              <a:rPr lang="en-US" smtClean="0"/>
              <a:t>Click to edit Master title style</a:t>
            </a:r>
            <a:endParaRPr lang="en-US" dirty="0"/>
          </a:p>
        </p:txBody>
      </p:sp>
      <p:sp>
        <p:nvSpPr>
          <p:cNvPr id="148483" name="Rectangle 3"/>
          <p:cNvSpPr>
            <a:spLocks noGrp="1" noChangeArrowheads="1"/>
          </p:cNvSpPr>
          <p:nvPr>
            <p:ph type="subTitle" idx="1"/>
          </p:nvPr>
        </p:nvSpPr>
        <p:spPr bwMode="auto">
          <a:xfrm>
            <a:off x="342900" y="1143000"/>
            <a:ext cx="7769225" cy="609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buFont typeface="Wingdings" pitchFamily="2" charset="2"/>
              <a:buNone/>
              <a:defRPr>
                <a:solidFill>
                  <a:srgbClr val="333333"/>
                </a:solidFill>
              </a:defRPr>
            </a:lvl1pPr>
          </a:lstStyle>
          <a:p>
            <a:r>
              <a:rPr lang="en-US" smtClean="0"/>
              <a:t>Click to edit Master subtitle style</a:t>
            </a:r>
            <a:endParaRPr lang="en-US"/>
          </a:p>
        </p:txBody>
      </p:sp>
      <p:sp>
        <p:nvSpPr>
          <p:cNvPr id="4" name="Rectangle 6"/>
          <p:cNvSpPr>
            <a:spLocks noGrp="1" noChangeArrowheads="1"/>
          </p:cNvSpPr>
          <p:nvPr>
            <p:ph type="sldNum" sz="quarter" idx="10"/>
          </p:nvPr>
        </p:nvSpPr>
        <p:spPr>
          <a:xfrm>
            <a:off x="8610600" y="6429375"/>
            <a:ext cx="457200" cy="260350"/>
          </a:xfrm>
          <a:prstGeom prst="rect">
            <a:avLst/>
          </a:prstGeom>
        </p:spPr>
        <p:txBody>
          <a:bodyPr/>
          <a:lstStyle>
            <a:lvl1pPr>
              <a:defRPr sz="1100">
                <a:solidFill>
                  <a:schemeClr val="bg1"/>
                </a:solidFill>
                <a:latin typeface="Arial" charset="0"/>
                <a:ea typeface="ＭＳ Ｐゴシック" pitchFamily="-111" charset="-128"/>
                <a:cs typeface="+mn-cs"/>
              </a:defRPr>
            </a:lvl1pPr>
          </a:lstStyle>
          <a:p>
            <a:pPr>
              <a:defRPr/>
            </a:pPr>
            <a:fld id="{9FB5F4D7-A3CB-45CD-BA2C-21C60B4FD0A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8610600" y="6429375"/>
            <a:ext cx="457200" cy="260350"/>
          </a:xfrm>
          <a:prstGeom prst="rect">
            <a:avLst/>
          </a:prstGeom>
        </p:spPr>
        <p:txBody>
          <a:bodyPr/>
          <a:lstStyle>
            <a:lvl1pPr>
              <a:defRPr>
                <a:latin typeface="Arial" charset="0"/>
                <a:ea typeface="ＭＳ Ｐゴシック" pitchFamily="-111" charset="-128"/>
                <a:cs typeface="+mn-cs"/>
              </a:defRPr>
            </a:lvl1pPr>
          </a:lstStyle>
          <a:p>
            <a:pPr>
              <a:defRPr/>
            </a:pPr>
            <a:fld id="{0FF17B4B-2B97-4D70-B37C-3C2D8D19BD5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8610600" y="6429375"/>
            <a:ext cx="457200" cy="260350"/>
          </a:xfrm>
          <a:prstGeom prst="rect">
            <a:avLst/>
          </a:prstGeom>
        </p:spPr>
        <p:txBody>
          <a:bodyPr/>
          <a:lstStyle>
            <a:lvl1pPr>
              <a:defRPr>
                <a:latin typeface="Arial" charset="0"/>
                <a:ea typeface="ＭＳ Ｐゴシック" pitchFamily="-111" charset="-128"/>
                <a:cs typeface="+mn-cs"/>
              </a:defRPr>
            </a:lvl1pPr>
          </a:lstStyle>
          <a:p>
            <a:pPr>
              <a:defRPr/>
            </a:pPr>
            <a:fld id="{FBA90035-80BE-42E6-A07F-A530FD75320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0"/>
            <a:ext cx="2092325"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5913" y="0"/>
            <a:ext cx="6126162"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8610600" y="6429375"/>
            <a:ext cx="457200" cy="260350"/>
          </a:xfrm>
          <a:prstGeom prst="rect">
            <a:avLst/>
          </a:prstGeom>
        </p:spPr>
        <p:txBody>
          <a:bodyPr/>
          <a:lstStyle>
            <a:lvl1pPr>
              <a:defRPr>
                <a:latin typeface="Arial" charset="0"/>
                <a:ea typeface="ＭＳ Ｐゴシック" pitchFamily="-111" charset="-128"/>
                <a:cs typeface="+mn-cs"/>
              </a:defRPr>
            </a:lvl1pPr>
          </a:lstStyle>
          <a:p>
            <a:pPr>
              <a:defRPr/>
            </a:pPr>
            <a:fld id="{F53DBEED-DED6-48BF-83A1-9D6045C1A0E9}"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15913" y="0"/>
            <a:ext cx="8523287"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a:prstGeom prst="rect">
            <a:avLst/>
          </a:prstGeom>
        </p:spPr>
        <p:txBody>
          <a:bodyPr/>
          <a:lstStyle/>
          <a:p>
            <a:pPr lvl="0"/>
            <a:r>
              <a:rPr lang="en-US" noProof="0" dirty="0" smtClean="0"/>
              <a:t>Click icon to add clip art</a:t>
            </a:r>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8610600" y="6429375"/>
            <a:ext cx="457200" cy="260350"/>
          </a:xfrm>
          <a:prstGeom prst="rect">
            <a:avLst/>
          </a:prstGeom>
        </p:spPr>
        <p:txBody>
          <a:bodyPr/>
          <a:lstStyle>
            <a:lvl1pPr>
              <a:defRPr>
                <a:latin typeface="Arial" charset="0"/>
                <a:ea typeface="ＭＳ Ｐゴシック" pitchFamily="-111" charset="-128"/>
                <a:cs typeface="+mn-cs"/>
              </a:defRPr>
            </a:lvl1pPr>
          </a:lstStyle>
          <a:p>
            <a:pPr>
              <a:defRPr/>
            </a:pPr>
            <a:fld id="{86F4935B-9C4D-4396-958C-4901BCB6CCCD}"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normAutofit/>
          </a:bodyPr>
          <a:lstStyle/>
          <a:p>
            <a:pPr lvl="0"/>
            <a:endParaRPr lang="en-US" noProof="0" dirty="0" smtClean="0"/>
          </a:p>
        </p:txBody>
      </p:sp>
      <p:sp>
        <p:nvSpPr>
          <p:cNvPr id="4" name="Rectangle 4"/>
          <p:cNvSpPr>
            <a:spLocks noGrp="1" noChangeArrowheads="1"/>
          </p:cNvSpPr>
          <p:nvPr>
            <p:ph type="dt" sz="half" idx="10"/>
          </p:nvPr>
        </p:nvSpPr>
        <p:spPr>
          <a:xfrm>
            <a:off x="457200" y="6356350"/>
            <a:ext cx="2133600" cy="365125"/>
          </a:xfrm>
          <a:prstGeom prst="rect">
            <a:avLst/>
          </a:prstGeom>
        </p:spPr>
        <p:txBody>
          <a:bodyPr/>
          <a:lstStyle>
            <a:lvl1pPr>
              <a:defRPr dirty="0">
                <a:latin typeface="Arial" charset="0"/>
                <a:ea typeface="ＭＳ Ｐゴシック" pitchFamily="-111" charset="-128"/>
                <a:cs typeface="+mn-cs"/>
              </a:defRPr>
            </a:lvl1pPr>
          </a:lstStyle>
          <a:p>
            <a:pPr>
              <a:defRPr/>
            </a:pPr>
            <a:endParaRPr lang="en-US"/>
          </a:p>
        </p:txBody>
      </p:sp>
      <p:sp>
        <p:nvSpPr>
          <p:cNvPr id="5" name="Rectangle 5"/>
          <p:cNvSpPr>
            <a:spLocks noGrp="1" noChangeArrowheads="1"/>
          </p:cNvSpPr>
          <p:nvPr>
            <p:ph type="ftr" sz="quarter" idx="11"/>
          </p:nvPr>
        </p:nvSpPr>
        <p:spPr>
          <a:xfrm>
            <a:off x="3124200" y="6356350"/>
            <a:ext cx="2895600" cy="365125"/>
          </a:xfrm>
          <a:prstGeom prst="rect">
            <a:avLst/>
          </a:prstGeom>
        </p:spPr>
        <p:txBody>
          <a:bodyPr/>
          <a:lstStyle>
            <a:lvl1pPr>
              <a:defRPr dirty="0">
                <a:latin typeface="Arial" charset="0"/>
                <a:ea typeface="ＭＳ Ｐゴシック" pitchFamily="-111" charset="-128"/>
                <a:cs typeface="+mn-cs"/>
              </a:defRPr>
            </a:lvl1pPr>
          </a:lstStyle>
          <a:p>
            <a:pPr>
              <a:defRPr/>
            </a:pPr>
            <a:endParaRPr lang="en-US"/>
          </a:p>
        </p:txBody>
      </p:sp>
      <p:sp>
        <p:nvSpPr>
          <p:cNvPr id="6" name="Rectangle 6"/>
          <p:cNvSpPr>
            <a:spLocks noGrp="1" noChangeArrowheads="1"/>
          </p:cNvSpPr>
          <p:nvPr>
            <p:ph type="sldNum" sz="quarter" idx="12"/>
          </p:nvPr>
        </p:nvSpPr>
        <p:spPr>
          <a:xfrm>
            <a:off x="8610600" y="6381750"/>
            <a:ext cx="457200" cy="307975"/>
          </a:xfrm>
          <a:prstGeom prst="rect">
            <a:avLst/>
          </a:prstGeom>
        </p:spPr>
        <p:txBody>
          <a:bodyPr/>
          <a:lstStyle>
            <a:lvl1pPr>
              <a:defRPr>
                <a:latin typeface="Arial" charset="0"/>
                <a:ea typeface="ＭＳ Ｐゴシック" pitchFamily="-111" charset="-128"/>
                <a:cs typeface="+mn-cs"/>
              </a:defRPr>
            </a:lvl1pPr>
          </a:lstStyle>
          <a:p>
            <a:pPr>
              <a:defRPr/>
            </a:pPr>
            <a:fld id="{6F9E6655-05B4-40FB-998E-07F78FF1325B}"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CD5CA6F-6DE1-4AD2-91D0-A749D97B1939}" type="datetimeFigureOut">
              <a:rPr lang="en-US"/>
              <a:pPr>
                <a:defRPr/>
              </a:pPr>
              <a:t>6/10/2011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8C68B9-6075-4062-95E6-FD6E354A174C}"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246A8C-E327-4B43-968B-31D5DB61014D}" type="datetimeFigureOut">
              <a:rPr lang="en-US"/>
              <a:pPr>
                <a:defRPr/>
              </a:pPr>
              <a:t>6/10/2011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0E5D6D-3F3E-47A2-BA4A-A62E37EAB20D}"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3FD5FC2-D853-4685-A03F-4F66BE1657FE}" type="datetimeFigureOut">
              <a:rPr lang="en-US"/>
              <a:pPr>
                <a:defRPr/>
              </a:pPr>
              <a:t>6/10/2011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BEB854-DEB1-4D09-95FA-8647105386CA}"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C3EF583-8306-46D3-96D4-A83027752CAF}" type="datetimeFigureOut">
              <a:rPr lang="en-US"/>
              <a:pPr>
                <a:defRPr/>
              </a:pPr>
              <a:t>6/10/2011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A24A32-232B-4DAA-85B2-FCA794321467}"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1C2D5D1-418D-43C0-BB83-97D8FD13B4CC}" type="datetimeFigureOut">
              <a:rPr lang="en-US"/>
              <a:pPr>
                <a:defRPr/>
              </a:pPr>
              <a:t>6/10/2011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E468062-7492-4578-9390-7FBE7E2FBF6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6"/>
          <p:cNvSpPr txBox="1">
            <a:spLocks noChangeArrowheads="1"/>
          </p:cNvSpPr>
          <p:nvPr/>
        </p:nvSpPr>
        <p:spPr bwMode="auto">
          <a:xfrm>
            <a:off x="323850" y="228600"/>
            <a:ext cx="8820150" cy="914400"/>
          </a:xfrm>
          <a:prstGeom prst="rect">
            <a:avLst/>
          </a:prstGeom>
          <a:noFill/>
          <a:ln w="9525">
            <a:noFill/>
            <a:miter lim="800000"/>
            <a:headEnd/>
            <a:tailEnd/>
          </a:ln>
        </p:spPr>
        <p:txBody>
          <a:bodyPr/>
          <a:lstStyle/>
          <a:p>
            <a:pPr>
              <a:defRPr/>
            </a:pPr>
            <a:endParaRPr lang="en-US" sz="2800" kern="0" dirty="0">
              <a:solidFill>
                <a:schemeClr val="accent3">
                  <a:lumMod val="75000"/>
                </a:schemeClr>
              </a:solidFill>
              <a:latin typeface="+mn-lt"/>
              <a:ea typeface="+mj-ea"/>
              <a:cs typeface="+mj-cs"/>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a:buClr>
                <a:schemeClr val="tx1"/>
              </a:buClr>
              <a:defRPr>
                <a:solidFill>
                  <a:schemeClr val="accent4">
                    <a:lumMod val="50000"/>
                  </a:schemeClr>
                </a:solidFill>
              </a:defRPr>
            </a:lvl1pPr>
            <a:lvl2pPr>
              <a:buClr>
                <a:schemeClr val="tx1"/>
              </a:buClr>
              <a:defRPr>
                <a:solidFill>
                  <a:schemeClr val="accent4">
                    <a:lumMod val="50000"/>
                  </a:schemeClr>
                </a:solidFill>
              </a:defRPr>
            </a:lvl2pPr>
            <a:lvl3pPr>
              <a:buClr>
                <a:schemeClr val="tx1"/>
              </a:buClr>
              <a:defRPr>
                <a:solidFill>
                  <a:schemeClr val="accent4">
                    <a:lumMod val="50000"/>
                  </a:schemeClr>
                </a:solidFill>
              </a:defRPr>
            </a:lvl3pPr>
            <a:lvl4pPr>
              <a:buClr>
                <a:schemeClr val="tx1"/>
              </a:buClr>
              <a:defRPr>
                <a:solidFill>
                  <a:schemeClr val="accent4">
                    <a:lumMod val="50000"/>
                  </a:schemeClr>
                </a:solidFill>
              </a:defRPr>
            </a:lvl4pPr>
            <a:lvl5pPr>
              <a:buClr>
                <a:schemeClr val="tx1"/>
              </a:buClr>
              <a:defRPr>
                <a:solidFill>
                  <a:schemeClr val="accent4">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2"/>
          <p:cNvSpPr>
            <a:spLocks noGrp="1" noChangeArrowheads="1"/>
          </p:cNvSpPr>
          <p:nvPr>
            <p:ph type="ctrTitle"/>
          </p:nvPr>
        </p:nvSpPr>
        <p:spPr>
          <a:xfrm>
            <a:off x="317500" y="1"/>
            <a:ext cx="8521700" cy="1054100"/>
          </a:xfrm>
        </p:spPr>
        <p:txBody>
          <a:bodyPr/>
          <a:lstStyle>
            <a:lvl1pPr>
              <a:defRPr/>
            </a:lvl1pPr>
          </a:lstStyle>
          <a:p>
            <a:r>
              <a:rPr lang="en-US" smtClean="0"/>
              <a:t>Click to edit Master title style</a:t>
            </a:r>
            <a:endParaRPr lang="en-US" dirty="0"/>
          </a:p>
        </p:txBody>
      </p:sp>
      <p:sp>
        <p:nvSpPr>
          <p:cNvPr id="5" name="Slide Number Placeholder 4"/>
          <p:cNvSpPr>
            <a:spLocks noGrp="1" noChangeArrowheads="1"/>
          </p:cNvSpPr>
          <p:nvPr>
            <p:ph type="sldNum" sz="quarter" idx="10"/>
          </p:nvPr>
        </p:nvSpPr>
        <p:spPr>
          <a:xfrm>
            <a:off x="8610600" y="6397625"/>
            <a:ext cx="533400" cy="307975"/>
          </a:xfrm>
          <a:prstGeom prst="rect">
            <a:avLst/>
          </a:prstGeom>
        </p:spPr>
        <p:txBody>
          <a:bodyPr/>
          <a:lstStyle>
            <a:lvl1pPr>
              <a:defRPr sz="1400">
                <a:solidFill>
                  <a:schemeClr val="bg1"/>
                </a:solidFill>
                <a:latin typeface="Arial" charset="0"/>
                <a:ea typeface="ＭＳ Ｐゴシック" pitchFamily="-111" charset="-128"/>
                <a:cs typeface="+mn-cs"/>
              </a:defRPr>
            </a:lvl1pPr>
          </a:lstStyle>
          <a:p>
            <a:pPr>
              <a:defRPr/>
            </a:pPr>
            <a:fld id="{A92F4974-9A4C-40EB-9B4F-CBB8617BA033}"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AE461CE-507B-4212-AD94-106ABC3720EB}" type="datetimeFigureOut">
              <a:rPr lang="en-US"/>
              <a:pPr>
                <a:defRPr/>
              </a:pPr>
              <a:t>6/10/2011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E2E3B26-D536-4F34-9FC4-0D55BA85F186}"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27224D0-1D43-41B0-A3FB-EFA9C82BF68F}" type="datetimeFigureOut">
              <a:rPr lang="en-US"/>
              <a:pPr>
                <a:defRPr/>
              </a:pPr>
              <a:t>6/10/2011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402E653-8EA1-46CE-A133-A678EB7E1ADD}"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D90781-A414-4AB0-B4E5-C7AFD7F88E76}" type="datetimeFigureOut">
              <a:rPr lang="en-US"/>
              <a:pPr>
                <a:defRPr/>
              </a:pPr>
              <a:t>6/10/2011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EB82BD-EF7C-490F-9162-21528B8C8DE6}"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06A6F7C-0002-475E-9441-EA1CA5B64A35}" type="datetimeFigureOut">
              <a:rPr lang="en-US"/>
              <a:pPr>
                <a:defRPr/>
              </a:pPr>
              <a:t>6/10/2011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A4B8D1-F6CC-410C-84E3-3DD88FA447D2}"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E7D059-CCAD-433A-929E-C170EDEC2E08}" type="datetimeFigureOut">
              <a:rPr lang="en-US"/>
              <a:pPr>
                <a:defRPr/>
              </a:pPr>
              <a:t>6/10/2011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36984D-52E9-44C9-A7B7-52DF6E024ECE}"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0090E6-A5D6-4111-A83B-2F04A14591B2}" type="datetimeFigureOut">
              <a:rPr lang="en-US"/>
              <a:pPr>
                <a:defRPr/>
              </a:pPr>
              <a:t>6/10/2011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C50C73-AE8A-41E7-9A79-842C97CF270E}"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C809630-7244-4A36-8E23-5F74E45A7C27}" type="datetimeFigureOut">
              <a:rPr lang="en-US"/>
              <a:pPr>
                <a:defRPr/>
              </a:pPr>
              <a:t>6/10/2011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10BDFF-D165-4F16-B75A-7A87503D5E29}"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71AB3E-CBC8-4929-8CC0-65307A58AA7A}" type="datetimeFigureOut">
              <a:rPr lang="en-US"/>
              <a:pPr>
                <a:defRPr/>
              </a:pPr>
              <a:t>6/10/2011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4F110B-00E0-4790-9C23-1A2236CBA88E}"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317500" y="352425"/>
            <a:ext cx="8226425" cy="701675"/>
          </a:xfrm>
          <a:prstGeom prst="rect">
            <a:avLst/>
          </a:prstGeom>
          <a:noFill/>
          <a:ln w="9525">
            <a:noFill/>
            <a:miter lim="800000"/>
            <a:headEnd/>
            <a:tailEnd/>
          </a:ln>
        </p:spPr>
        <p:txBody>
          <a:bodyPr anchor="ctr"/>
          <a:lstStyle>
            <a:lvl1pPr>
              <a:defRPr/>
            </a:lvl1pPr>
          </a:lstStyle>
          <a:p>
            <a:pPr algn="ctr">
              <a:defRPr/>
            </a:pPr>
            <a:r>
              <a:rPr lang="en-US" sz="4400" dirty="0" smtClean="0">
                <a:latin typeface="+mj-lt"/>
                <a:ea typeface="+mj-ea"/>
                <a:cs typeface="+mj-cs"/>
              </a:rPr>
              <a:t>Click to edit Master title style</a:t>
            </a:r>
            <a:endParaRPr lang="en-US" sz="4400" dirty="0">
              <a:latin typeface="+mj-lt"/>
              <a:ea typeface="+mj-ea"/>
              <a:cs typeface="+mj-cs"/>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CEE5C8-6989-41E6-BB92-07CAAA0E5C1C}" type="datetimeFigureOut">
              <a:rPr lang="en-US"/>
              <a:pPr>
                <a:defRPr/>
              </a:pPr>
              <a:t>6/10/2011</a:t>
            </a:fld>
            <a:endParaRPr lang="en-US" dirty="0"/>
          </a:p>
        </p:txBody>
      </p:sp>
      <p:sp>
        <p:nvSpPr>
          <p:cNvPr id="6" name="Footer Placeholder 4"/>
          <p:cNvSpPr>
            <a:spLocks noGrp="1"/>
          </p:cNvSpPr>
          <p:nvPr>
            <p:ph type="ftr" sz="quarter" idx="11"/>
          </p:nvPr>
        </p:nvSpPr>
        <p:spPr/>
        <p:txBody>
          <a:bodyPr/>
          <a:lstStyle>
            <a:lvl1pPr>
              <a:defRPr dirty="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E27504-C188-4CEC-8B95-4E1BC844DA5F}"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F53A4F6-90EC-4B8A-B2FA-788B5B84AE5D}" type="datetimeFigureOut">
              <a:rPr lang="en-US"/>
              <a:pPr>
                <a:defRPr/>
              </a:pPr>
              <a:t>6/10/2011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4CF961-EF86-47F2-BE7A-10AF575B59F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B6B6CD0-DD9D-438B-8044-C2E5537D8484}" type="datetimeFigureOut">
              <a:rPr lang="en-US"/>
              <a:pPr>
                <a:defRPr/>
              </a:pPr>
              <a:t>6/10/2011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B9067EF-CDC6-4931-B24F-1E396E0E787E}"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E63297E-A34E-40ED-91E4-F96843E7F63F}" type="datetimeFigureOut">
              <a:rPr lang="en-US"/>
              <a:pPr>
                <a:defRPr/>
              </a:pPr>
              <a:t>6/10/2011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7EAF39D-8CD3-40FE-9FA5-B948880FA383}"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a:xfrm>
            <a:off x="317500" y="352425"/>
            <a:ext cx="8226425" cy="701675"/>
          </a:xfrm>
        </p:spPr>
        <p:txBody>
          <a:bodyPr/>
          <a:lstStyle>
            <a:lvl1pPr>
              <a:defRPr/>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0BB5C204-55B4-4EBE-A6F5-F980436D76D1}" type="datetimeFigureOut">
              <a:rPr lang="en-US"/>
              <a:pPr>
                <a:defRPr/>
              </a:pPr>
              <a:t>6/10/2011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633272-51CF-4169-BD56-FDAC31C6B747}"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683E1A0-B836-46F5-A472-295B625E908F}" type="datetimeFigureOut">
              <a:rPr lang="en-US"/>
              <a:pPr>
                <a:defRPr/>
              </a:pPr>
              <a:t>6/10/2011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E93EE0-39AC-4C91-8425-911BAA6AF106}"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0AC233-1193-445F-9739-2433F09E174D}" type="datetimeFigureOut">
              <a:rPr lang="en-US"/>
              <a:pPr>
                <a:defRPr/>
              </a:pPr>
              <a:t>6/10/2011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238A64-BE2E-49E2-9A47-294DCDF1E3F3}"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987F67-0712-47C2-B40F-FDFBAE2C0CE3}" type="datetimeFigureOut">
              <a:rPr lang="en-US"/>
              <a:pPr>
                <a:defRPr/>
              </a:pPr>
              <a:t>6/10/2011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FB235C-0899-40E2-98D9-34ECE584A859}"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321E09-F064-4DDF-9B28-7BAF3F402231}" type="datetimeFigureOut">
              <a:rPr lang="en-US"/>
              <a:pPr>
                <a:defRPr/>
              </a:pPr>
              <a:t>6/10/2011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D4AEC2-DA8A-41E6-BD5F-2139C362E52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17500" y="0"/>
            <a:ext cx="8521700" cy="1143000"/>
          </a:xfrm>
          <a:prstGeom prst="rect">
            <a:avLst/>
          </a:prstGeom>
          <a:noFill/>
          <a:ln w="9525">
            <a:noFill/>
            <a:miter lim="800000"/>
            <a:headEnd/>
            <a:tailEnd/>
          </a:ln>
        </p:spPr>
        <p:txBody>
          <a:bodyPr anchor="ctr"/>
          <a:lstStyle>
            <a:lvl1pPr>
              <a:defRPr/>
            </a:lvl1pPr>
          </a:lstStyle>
          <a:p>
            <a:pPr algn="ctr">
              <a:defRPr/>
            </a:pPr>
            <a:r>
              <a:rPr lang="en-US" sz="3200" kern="0" dirty="0" smtClean="0">
                <a:solidFill>
                  <a:srgbClr val="ABADB0"/>
                </a:solidFill>
                <a:latin typeface="+mj-lt"/>
                <a:ea typeface="+mj-ea"/>
                <a:cs typeface="+mj-cs"/>
              </a:rPr>
              <a:t>Click to edit Master title style</a:t>
            </a:r>
            <a:endParaRPr lang="en-US" sz="3200" kern="0" dirty="0">
              <a:solidFill>
                <a:srgbClr val="ABADB0"/>
              </a:solidFill>
              <a:latin typeface="+mj-lt"/>
              <a:ea typeface="+mj-ea"/>
              <a:cs typeface="+mj-cs"/>
            </a:endParaRPr>
          </a:p>
        </p:txBody>
      </p:sp>
      <p:sp>
        <p:nvSpPr>
          <p:cNvPr id="2" name="Title 1"/>
          <p:cNvSpPr>
            <a:spLocks noGrp="1"/>
          </p:cNvSpPr>
          <p:nvPr>
            <p:ph type="title"/>
          </p:nvPr>
        </p:nvSpPr>
        <p:spPr>
          <a:xfrm>
            <a:off x="722313" y="3557587"/>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057400"/>
            <a:ext cx="7772400" cy="1500187"/>
          </a:xfrm>
          <a:prstGeom prst="rect">
            <a:avLst/>
          </a:prstGeom>
        </p:spPr>
        <p:txBody>
          <a:bodyPr anchor="b"/>
          <a:lstStyle>
            <a:lvl1pPr marL="0" indent="0">
              <a:buNone/>
              <a:defRPr sz="2000">
                <a:solidFill>
                  <a:schemeClr val="tx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5" name="Slide Number Placeholder 4"/>
          <p:cNvSpPr>
            <a:spLocks noGrp="1" noChangeArrowheads="1"/>
          </p:cNvSpPr>
          <p:nvPr>
            <p:ph type="sldNum" sz="quarter" idx="10"/>
          </p:nvPr>
        </p:nvSpPr>
        <p:spPr>
          <a:xfrm>
            <a:off x="8610600" y="6429375"/>
            <a:ext cx="457200" cy="260350"/>
          </a:xfrm>
          <a:prstGeom prst="rect">
            <a:avLst/>
          </a:prstGeom>
        </p:spPr>
        <p:txBody>
          <a:bodyPr/>
          <a:lstStyle>
            <a:lvl1pPr>
              <a:defRPr>
                <a:latin typeface="Arial" charset="0"/>
                <a:ea typeface="ＭＳ Ｐゴシック" pitchFamily="-111" charset="-128"/>
                <a:cs typeface="+mn-cs"/>
              </a:defRPr>
            </a:lvl1pPr>
          </a:lstStyle>
          <a:p>
            <a:pPr>
              <a:defRPr/>
            </a:pPr>
            <a:fld id="{DA8773E6-655D-48C2-A04B-F0EA66FDCC2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buClr>
                <a:schemeClr val="accent1"/>
              </a:buClr>
              <a:defRPr sz="2800">
                <a:solidFill>
                  <a:schemeClr val="accent3">
                    <a:lumMod val="75000"/>
                  </a:schemeClr>
                </a:solidFill>
              </a:defRPr>
            </a:lvl1pPr>
            <a:lvl2pPr>
              <a:buClr>
                <a:schemeClr val="accent1"/>
              </a:buClr>
              <a:defRPr sz="2400">
                <a:solidFill>
                  <a:schemeClr val="accent3">
                    <a:lumMod val="75000"/>
                  </a:schemeClr>
                </a:solidFill>
              </a:defRPr>
            </a:lvl2pPr>
            <a:lvl3pPr>
              <a:buClr>
                <a:schemeClr val="accent1"/>
              </a:buClr>
              <a:defRPr sz="2000">
                <a:solidFill>
                  <a:schemeClr val="accent3">
                    <a:lumMod val="75000"/>
                  </a:schemeClr>
                </a:solidFill>
              </a:defRPr>
            </a:lvl3pPr>
            <a:lvl4pPr>
              <a:buClr>
                <a:schemeClr val="accent1"/>
              </a:buClr>
              <a:defRPr sz="1800">
                <a:solidFill>
                  <a:schemeClr val="accent3">
                    <a:lumMod val="75000"/>
                  </a:schemeClr>
                </a:solidFill>
              </a:defRPr>
            </a:lvl4pPr>
            <a:lvl5pPr>
              <a:buClr>
                <a:schemeClr val="accent1"/>
              </a:buClr>
              <a:defRPr sz="1800">
                <a:solidFill>
                  <a:schemeClr val="accent3">
                    <a:lumMod val="7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buClr>
                <a:schemeClr val="accent1"/>
              </a:buClr>
              <a:defRPr sz="2800">
                <a:solidFill>
                  <a:srgbClr val="7A7A8F"/>
                </a:solidFill>
              </a:defRPr>
            </a:lvl1pPr>
            <a:lvl2pPr>
              <a:buClr>
                <a:schemeClr val="accent1"/>
              </a:buClr>
              <a:defRPr sz="2400">
                <a:solidFill>
                  <a:srgbClr val="7A7A8F"/>
                </a:solidFill>
              </a:defRPr>
            </a:lvl2pPr>
            <a:lvl3pPr>
              <a:buClr>
                <a:schemeClr val="accent1"/>
              </a:buClr>
              <a:defRPr sz="2000">
                <a:solidFill>
                  <a:srgbClr val="7A7A8F"/>
                </a:solidFill>
              </a:defRPr>
            </a:lvl3pPr>
            <a:lvl4pPr>
              <a:buClr>
                <a:schemeClr val="accent1"/>
              </a:buClr>
              <a:defRPr sz="1800">
                <a:solidFill>
                  <a:srgbClr val="7A7A8F"/>
                </a:solidFill>
              </a:defRPr>
            </a:lvl4pPr>
            <a:lvl5pPr>
              <a:buClr>
                <a:schemeClr val="accent1"/>
              </a:buClr>
              <a:defRPr sz="1800">
                <a:solidFill>
                  <a:srgbClr val="7A7A8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xfrm>
            <a:off x="8610600" y="6429375"/>
            <a:ext cx="457200" cy="260350"/>
          </a:xfrm>
          <a:prstGeom prst="rect">
            <a:avLst/>
          </a:prstGeom>
        </p:spPr>
        <p:txBody>
          <a:bodyPr/>
          <a:lstStyle>
            <a:lvl1pPr>
              <a:defRPr>
                <a:latin typeface="Arial" charset="0"/>
                <a:ea typeface="ＭＳ Ｐゴシック" pitchFamily="-111" charset="-128"/>
                <a:cs typeface="+mn-cs"/>
              </a:defRPr>
            </a:lvl1pPr>
          </a:lstStyle>
          <a:p>
            <a:pPr>
              <a:defRPr/>
            </a:pPr>
            <a:fld id="{0FF851E8-4694-4722-B647-01DDC207EC9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buClr>
                <a:schemeClr val="accent1"/>
              </a:buClr>
              <a:defRPr sz="2400">
                <a:solidFill>
                  <a:srgbClr val="7A7A8F"/>
                </a:solidFill>
              </a:defRPr>
            </a:lvl1pPr>
            <a:lvl2pPr>
              <a:buClr>
                <a:schemeClr val="accent1"/>
              </a:buClr>
              <a:defRPr sz="2000">
                <a:solidFill>
                  <a:srgbClr val="7A7A8F"/>
                </a:solidFill>
              </a:defRPr>
            </a:lvl2pPr>
            <a:lvl3pPr>
              <a:buClr>
                <a:schemeClr val="accent1"/>
              </a:buClr>
              <a:defRPr sz="1800">
                <a:solidFill>
                  <a:srgbClr val="7A7A8F"/>
                </a:solidFill>
              </a:defRPr>
            </a:lvl3pPr>
            <a:lvl4pPr>
              <a:buClr>
                <a:schemeClr val="accent1"/>
              </a:buClr>
              <a:defRPr sz="1600">
                <a:solidFill>
                  <a:srgbClr val="7A7A8F"/>
                </a:solidFill>
              </a:defRPr>
            </a:lvl4pPr>
            <a:lvl5pPr>
              <a:buClr>
                <a:schemeClr val="accent1"/>
              </a:buClr>
              <a:defRPr sz="1600">
                <a:solidFill>
                  <a:srgbClr val="7A7A8F"/>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rgbClr val="00578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buClr>
                <a:schemeClr val="accent1"/>
              </a:buClr>
              <a:defRPr sz="2400">
                <a:solidFill>
                  <a:schemeClr val="accent3">
                    <a:lumMod val="75000"/>
                  </a:schemeClr>
                </a:solidFill>
              </a:defRPr>
            </a:lvl1pPr>
            <a:lvl2pPr>
              <a:buClr>
                <a:schemeClr val="accent1"/>
              </a:buClr>
              <a:defRPr sz="2000">
                <a:solidFill>
                  <a:schemeClr val="accent3">
                    <a:lumMod val="75000"/>
                  </a:schemeClr>
                </a:solidFill>
              </a:defRPr>
            </a:lvl2pPr>
            <a:lvl3pPr>
              <a:buClr>
                <a:schemeClr val="accent1"/>
              </a:buClr>
              <a:defRPr sz="1800">
                <a:solidFill>
                  <a:schemeClr val="accent3">
                    <a:lumMod val="75000"/>
                  </a:schemeClr>
                </a:solidFill>
              </a:defRPr>
            </a:lvl3pPr>
            <a:lvl4pPr>
              <a:buClr>
                <a:schemeClr val="accent1"/>
              </a:buClr>
              <a:defRPr sz="1600">
                <a:solidFill>
                  <a:schemeClr val="accent3">
                    <a:lumMod val="75000"/>
                  </a:schemeClr>
                </a:solidFill>
              </a:defRPr>
            </a:lvl4pPr>
            <a:lvl5pPr>
              <a:buClr>
                <a:schemeClr val="accent1"/>
              </a:buClr>
              <a:defRPr sz="1600">
                <a:solidFill>
                  <a:schemeClr val="accent3">
                    <a:lumMod val="7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noChangeArrowheads="1"/>
          </p:cNvSpPr>
          <p:nvPr>
            <p:ph type="sldNum" sz="quarter" idx="10"/>
          </p:nvPr>
        </p:nvSpPr>
        <p:spPr>
          <a:xfrm>
            <a:off x="8610600" y="6429375"/>
            <a:ext cx="457200" cy="260350"/>
          </a:xfrm>
          <a:prstGeom prst="rect">
            <a:avLst/>
          </a:prstGeom>
        </p:spPr>
        <p:txBody>
          <a:bodyPr/>
          <a:lstStyle>
            <a:lvl1pPr>
              <a:defRPr>
                <a:latin typeface="Arial" charset="0"/>
                <a:ea typeface="ＭＳ Ｐゴシック" pitchFamily="-111" charset="-128"/>
                <a:cs typeface="+mn-cs"/>
              </a:defRPr>
            </a:lvl1pPr>
          </a:lstStyle>
          <a:p>
            <a:pPr>
              <a:defRPr/>
            </a:pPr>
            <a:fld id="{2FD5A90D-C4B9-455E-A885-0F3B961DF47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xfrm>
            <a:off x="8610600" y="6429375"/>
            <a:ext cx="457200" cy="260350"/>
          </a:xfrm>
          <a:prstGeom prst="rect">
            <a:avLst/>
          </a:prstGeom>
        </p:spPr>
        <p:txBody>
          <a:bodyPr/>
          <a:lstStyle>
            <a:lvl1pPr>
              <a:defRPr>
                <a:latin typeface="Arial" charset="0"/>
                <a:ea typeface="ＭＳ Ｐゴシック" pitchFamily="-111" charset="-128"/>
                <a:cs typeface="+mn-cs"/>
              </a:defRPr>
            </a:lvl1pPr>
          </a:lstStyle>
          <a:p>
            <a:pPr>
              <a:defRPr/>
            </a:pPr>
            <a:fld id="{455A2167-4EA8-4BD6-B99B-14C41669D8B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Rectangle 2"/>
          <p:cNvSpPr>
            <a:spLocks noGrp="1" noChangeArrowheads="1"/>
          </p:cNvSpPr>
          <p:nvPr>
            <p:ph type="ctrTitle"/>
          </p:nvPr>
        </p:nvSpPr>
        <p:spPr>
          <a:xfrm>
            <a:off x="317500" y="0"/>
            <a:ext cx="8521700" cy="1142999"/>
          </a:xfrm>
        </p:spPr>
        <p:txBody>
          <a:bodyPr/>
          <a:lstStyle>
            <a:lvl1pPr>
              <a:defRPr/>
            </a:lvl1pPr>
          </a:lstStyle>
          <a:p>
            <a:r>
              <a:rPr lang="en-US" smtClean="0"/>
              <a:t>Click to edit Master title style</a:t>
            </a:r>
            <a:endParaRPr lang="en-US" dirty="0"/>
          </a:p>
        </p:txBody>
      </p:sp>
      <p:sp>
        <p:nvSpPr>
          <p:cNvPr id="4" name="Rectangle 6"/>
          <p:cNvSpPr>
            <a:spLocks noGrp="1" noChangeArrowheads="1"/>
          </p:cNvSpPr>
          <p:nvPr>
            <p:ph type="sldNum" sz="quarter" idx="10"/>
          </p:nvPr>
        </p:nvSpPr>
        <p:spPr>
          <a:xfrm>
            <a:off x="8610600" y="6429375"/>
            <a:ext cx="457200" cy="260350"/>
          </a:xfrm>
          <a:prstGeom prst="rect">
            <a:avLst/>
          </a:prstGeom>
        </p:spPr>
        <p:txBody>
          <a:bodyPr/>
          <a:lstStyle>
            <a:lvl1pPr>
              <a:defRPr>
                <a:latin typeface="Arial" charset="0"/>
                <a:ea typeface="ＭＳ Ｐゴシック" pitchFamily="-111" charset="-128"/>
                <a:cs typeface="+mn-cs"/>
              </a:defRPr>
            </a:lvl1pPr>
          </a:lstStyle>
          <a:p>
            <a:pPr>
              <a:defRPr/>
            </a:pPr>
            <a:fld id="{1A71549D-211E-4EE7-96A4-0DCE17DEE39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8610600" y="6429375"/>
            <a:ext cx="457200" cy="260350"/>
          </a:xfrm>
          <a:prstGeom prst="rect">
            <a:avLst/>
          </a:prstGeom>
        </p:spPr>
        <p:txBody>
          <a:bodyPr/>
          <a:lstStyle>
            <a:lvl1pPr>
              <a:defRPr>
                <a:latin typeface="Arial" charset="0"/>
                <a:ea typeface="ＭＳ Ｐゴシック" pitchFamily="-111" charset="-128"/>
                <a:cs typeface="+mn-cs"/>
              </a:defRPr>
            </a:lvl1pPr>
          </a:lstStyle>
          <a:p>
            <a:pPr>
              <a:defRPr/>
            </a:pPr>
            <a:fld id="{C2D053A1-BE12-4AD0-AC98-936888452CA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15913" y="0"/>
            <a:ext cx="8523287"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47463" name="Rectangle 7"/>
          <p:cNvSpPr>
            <a:spLocks noChangeArrowheads="1"/>
          </p:cNvSpPr>
          <p:nvPr/>
        </p:nvSpPr>
        <p:spPr bwMode="black">
          <a:xfrm>
            <a:off x="5791200" y="6400800"/>
            <a:ext cx="3505200" cy="304800"/>
          </a:xfrm>
          <a:prstGeom prst="rect">
            <a:avLst/>
          </a:prstGeom>
          <a:noFill/>
          <a:ln w="9525">
            <a:noFill/>
            <a:miter lim="800000"/>
            <a:headEnd/>
            <a:tailEnd/>
          </a:ln>
          <a:effectLst/>
        </p:spPr>
        <p:txBody>
          <a:bodyPr anchor="b"/>
          <a:lstStyle/>
          <a:p>
            <a:pPr>
              <a:defRPr/>
            </a:pPr>
            <a:r>
              <a:rPr lang="en-US" sz="1100" dirty="0">
                <a:solidFill>
                  <a:srgbClr val="FFFFFF"/>
                </a:solidFill>
                <a:ea typeface="ＭＳ Ｐゴシック" pitchFamily="-111" charset="-128"/>
                <a:cs typeface="+mn-cs"/>
              </a:rPr>
              <a:t>Presenter’s Name          June 17, 2003</a:t>
            </a:r>
          </a:p>
        </p:txBody>
      </p:sp>
      <p:pic>
        <p:nvPicPr>
          <p:cNvPr id="1028" name="Picture 4" descr="fema.png"/>
          <p:cNvPicPr>
            <a:picLocks noChangeAspect="1"/>
          </p:cNvPicPr>
          <p:nvPr userDrawn="1"/>
        </p:nvPicPr>
        <p:blipFill>
          <a:blip r:embed="rId16"/>
          <a:srcRect/>
          <a:stretch>
            <a:fillRect/>
          </a:stretch>
        </p:blipFill>
        <p:spPr bwMode="auto">
          <a:xfrm>
            <a:off x="160338" y="6051550"/>
            <a:ext cx="1736725" cy="673100"/>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971" r:id="rId1"/>
    <p:sldLayoutId id="2147483972" r:id="rId2"/>
    <p:sldLayoutId id="2147483949"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charset="0"/>
        </a:defRPr>
      </a:lvl2pPr>
      <a:lvl3pPr algn="ctr" rtl="0" eaLnBrk="0" fontAlgn="base" hangingPunct="0">
        <a:spcBef>
          <a:spcPct val="0"/>
        </a:spcBef>
        <a:spcAft>
          <a:spcPct val="0"/>
        </a:spcAft>
        <a:defRPr sz="4400">
          <a:solidFill>
            <a:schemeClr val="tx1"/>
          </a:solidFill>
          <a:latin typeface="Times New Roman" charset="0"/>
        </a:defRPr>
      </a:lvl3pPr>
      <a:lvl4pPr algn="ctr" rtl="0" eaLnBrk="0" fontAlgn="base" hangingPunct="0">
        <a:spcBef>
          <a:spcPct val="0"/>
        </a:spcBef>
        <a:spcAft>
          <a:spcPct val="0"/>
        </a:spcAft>
        <a:defRPr sz="4400">
          <a:solidFill>
            <a:schemeClr val="tx1"/>
          </a:solidFill>
          <a:latin typeface="Times New Roman" charset="0"/>
        </a:defRPr>
      </a:lvl4pPr>
      <a:lvl5pPr algn="ctr" rtl="0" eaLnBrk="0" fontAlgn="base" hangingPunct="0">
        <a:spcBef>
          <a:spcPct val="0"/>
        </a:spcBef>
        <a:spcAft>
          <a:spcPct val="0"/>
        </a:spcAft>
        <a:defRPr sz="4400">
          <a:solidFill>
            <a:schemeClr val="tx1"/>
          </a:solidFill>
          <a:latin typeface="Times New Roman" charset="0"/>
        </a:defRPr>
      </a:lvl5pPr>
      <a:lvl6pPr marL="457200" algn="l" rtl="0" eaLnBrk="1" fontAlgn="base" hangingPunct="1">
        <a:spcBef>
          <a:spcPct val="0"/>
        </a:spcBef>
        <a:spcAft>
          <a:spcPct val="0"/>
        </a:spcAft>
        <a:defRPr sz="4200">
          <a:solidFill>
            <a:srgbClr val="000063"/>
          </a:solidFill>
          <a:latin typeface="Times New Roman" charset="0"/>
        </a:defRPr>
      </a:lvl6pPr>
      <a:lvl7pPr marL="914400" algn="l" rtl="0" eaLnBrk="1" fontAlgn="base" hangingPunct="1">
        <a:spcBef>
          <a:spcPct val="0"/>
        </a:spcBef>
        <a:spcAft>
          <a:spcPct val="0"/>
        </a:spcAft>
        <a:defRPr sz="4200">
          <a:solidFill>
            <a:srgbClr val="000063"/>
          </a:solidFill>
          <a:latin typeface="Times New Roman" charset="0"/>
        </a:defRPr>
      </a:lvl7pPr>
      <a:lvl8pPr marL="1371600" algn="l" rtl="0" eaLnBrk="1" fontAlgn="base" hangingPunct="1">
        <a:spcBef>
          <a:spcPct val="0"/>
        </a:spcBef>
        <a:spcAft>
          <a:spcPct val="0"/>
        </a:spcAft>
        <a:defRPr sz="4200">
          <a:solidFill>
            <a:srgbClr val="000063"/>
          </a:solidFill>
          <a:latin typeface="Times New Roman" charset="0"/>
        </a:defRPr>
      </a:lvl8pPr>
      <a:lvl9pPr marL="1828800" algn="l" rtl="0" eaLnBrk="1" fontAlgn="base" hangingPunct="1">
        <a:spcBef>
          <a:spcPct val="0"/>
        </a:spcBef>
        <a:spcAft>
          <a:spcPct val="0"/>
        </a:spcAft>
        <a:defRPr sz="4200">
          <a:solidFill>
            <a:srgbClr val="000063"/>
          </a:solidFill>
          <a:latin typeface="Times New Roman" charset="0"/>
        </a:defRPr>
      </a:lvl9pPr>
    </p:titleStyle>
    <p:bodyStyle>
      <a:lvl1pPr marL="233363" indent="-233363" algn="l" rtl="0" eaLnBrk="0" fontAlgn="base" hangingPunct="0">
        <a:spcBef>
          <a:spcPct val="60000"/>
        </a:spcBef>
        <a:spcAft>
          <a:spcPct val="0"/>
        </a:spcAft>
        <a:buClr>
          <a:srgbClr val="B0B1B3"/>
        </a:buClr>
        <a:buFont typeface="Wingdings" pitchFamily="2" charset="2"/>
        <a:buChar char="§"/>
        <a:defRPr sz="2200">
          <a:solidFill>
            <a:srgbClr val="EFF7FF"/>
          </a:solidFill>
          <a:latin typeface="+mn-lt"/>
          <a:ea typeface="+mn-ea"/>
          <a:cs typeface="+mn-cs"/>
        </a:defRPr>
      </a:lvl1pPr>
      <a:lvl2pPr marL="571500" indent="-223838" algn="l" rtl="0" eaLnBrk="0" fontAlgn="base" hangingPunct="0">
        <a:spcBef>
          <a:spcPct val="30000"/>
        </a:spcBef>
        <a:spcAft>
          <a:spcPct val="0"/>
        </a:spcAft>
        <a:buClr>
          <a:srgbClr val="B0B1B3"/>
        </a:buClr>
        <a:buFont typeface="Wingdings" pitchFamily="2" charset="2"/>
        <a:buChar char="§"/>
        <a:defRPr sz="1700">
          <a:solidFill>
            <a:srgbClr val="EFF7FF"/>
          </a:solidFill>
          <a:latin typeface="+mn-lt"/>
        </a:defRPr>
      </a:lvl2pPr>
      <a:lvl3pPr marL="909638"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3pPr>
      <a:lvl4pPr marL="1258888" indent="-231775" algn="l" rtl="0" eaLnBrk="0" fontAlgn="base" hangingPunct="0">
        <a:spcBef>
          <a:spcPct val="30000"/>
        </a:spcBef>
        <a:spcAft>
          <a:spcPct val="0"/>
        </a:spcAft>
        <a:buClr>
          <a:srgbClr val="B0B1B3"/>
        </a:buClr>
        <a:buFont typeface="Wingdings" pitchFamily="2" charset="2"/>
        <a:buChar char="§"/>
        <a:defRPr sz="1700">
          <a:solidFill>
            <a:srgbClr val="EFF7FF"/>
          </a:solidFill>
          <a:latin typeface="+mn-lt"/>
        </a:defRPr>
      </a:lvl4pPr>
      <a:lvl5pPr marL="15986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5pPr>
      <a:lvl6pPr marL="20558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latin typeface="Arial" pitchFamily="34" charset="0"/>
              </a:defRPr>
            </a:lvl1pPr>
          </a:lstStyle>
          <a:p>
            <a:pPr>
              <a:defRPr/>
            </a:pPr>
            <a:fld id="{A20A8A14-B86B-4646-A942-011762E359D2}" type="datetimeFigureOut">
              <a:rPr lang="en-US"/>
              <a:pPr>
                <a:defRPr/>
              </a:pPr>
              <a:t>6/10/2011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a:solidFill>
                  <a:schemeClr val="tx1">
                    <a:tint val="75000"/>
                  </a:schemeClr>
                </a:solidFill>
                <a:latin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latin typeface="Arial" pitchFamily="34" charset="0"/>
              </a:defRPr>
            </a:lvl1pPr>
          </a:lstStyle>
          <a:p>
            <a:pPr>
              <a:defRPr/>
            </a:pPr>
            <a:fld id="{13061F38-FFEF-4882-A058-FE42A3AE7AD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60" r:id="rId1"/>
    <p:sldLayoutId id="2147483959" r:id="rId2"/>
    <p:sldLayoutId id="2147483958" r:id="rId3"/>
    <p:sldLayoutId id="2147483957" r:id="rId4"/>
    <p:sldLayoutId id="2147483956" r:id="rId5"/>
    <p:sldLayoutId id="2147483955" r:id="rId6"/>
    <p:sldLayoutId id="2147483954" r:id="rId7"/>
    <p:sldLayoutId id="2147483953" r:id="rId8"/>
    <p:sldLayoutId id="2147483952" r:id="rId9"/>
    <p:sldLayoutId id="2147483951" r:id="rId10"/>
    <p:sldLayoutId id="214748395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6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6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ＭＳ Ｐゴシック" pitchFamily="-111" charset="-128"/>
                <a:cs typeface="+mn-cs"/>
              </a:defRPr>
            </a:lvl1pPr>
          </a:lstStyle>
          <a:p>
            <a:pPr>
              <a:defRPr/>
            </a:pPr>
            <a:fld id="{DB88EEF0-25B5-45FE-9AC1-B76E5C485B2C}" type="datetimeFigureOut">
              <a:rPr lang="en-US"/>
              <a:pPr>
                <a:defRPr/>
              </a:pPr>
              <a:t>6/10/2011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a:solidFill>
                  <a:schemeClr val="tx1">
                    <a:tint val="75000"/>
                  </a:schemeClr>
                </a:solidFill>
                <a:latin typeface="Arial" charset="0"/>
                <a:ea typeface="ＭＳ Ｐゴシック" pitchFamily="-111"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ＭＳ Ｐゴシック" pitchFamily="-111" charset="-128"/>
                <a:cs typeface="+mn-cs"/>
              </a:defRPr>
            </a:lvl1pPr>
          </a:lstStyle>
          <a:p>
            <a:pPr>
              <a:defRPr/>
            </a:pPr>
            <a:fld id="{7CCAAFC2-4CA9-4012-A606-9AE8766DA45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70" r:id="rId1"/>
    <p:sldLayoutId id="2147483969" r:id="rId2"/>
    <p:sldLayoutId id="2147483984" r:id="rId3"/>
    <p:sldLayoutId id="2147483968" r:id="rId4"/>
    <p:sldLayoutId id="2147483967" r:id="rId5"/>
    <p:sldLayoutId id="2147483966" r:id="rId6"/>
    <p:sldLayoutId id="2147483965" r:id="rId7"/>
    <p:sldLayoutId id="2147483964" r:id="rId8"/>
    <p:sldLayoutId id="2147483963" r:id="rId9"/>
    <p:sldLayoutId id="2147483962" r:id="rId10"/>
    <p:sldLayoutId id="214748396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bpn.gov/ccr/grantees.asp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mailto:firegrants@dhs.gov" TargetMode="External"/><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hyperlink" Target="http://fema.gov/firegrants" TargetMode="Externa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First.Lastname@dhs.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grants.gov/firegrant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emf"/><Relationship Id="rId4" Type="http://schemas.openxmlformats.org/officeDocument/2006/relationships/diagramLayout" Target="../diagrams/layout1.xml"/><Relationship Id="rId9" Type="http://schemas.openxmlformats.org/officeDocument/2006/relationships/image" Target="../media/image3.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7.xml"/><Relationship Id="rId16" Type="http://schemas.openxmlformats.org/officeDocument/2006/relationships/diagramColors" Target="../diagrams/colors6.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notesSlide" Target="../notesSlides/notesSlide8.xml"/><Relationship Id="rId16" Type="http://schemas.openxmlformats.org/officeDocument/2006/relationships/diagramColors" Target="../diagrams/colors9.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s>
</file>

<file path=ppt/slides/_rels/slide8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0.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www.fema.gov/firegrants"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92.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3822700"/>
            <a:ext cx="8521700" cy="1054100"/>
          </a:xfrm>
        </p:spPr>
        <p:txBody>
          <a:bodyPr anchor="ctr">
            <a:noAutofit/>
          </a:bodyPr>
          <a:lstStyle/>
          <a:p>
            <a:pPr eaLnBrk="1" fontAlgn="auto" hangingPunct="1">
              <a:spcAft>
                <a:spcPts val="0"/>
              </a:spcAft>
              <a:defRPr/>
            </a:pPr>
            <a:r>
              <a:rPr lang="en-US" sz="7200" b="1" dirty="0" smtClean="0">
                <a:cs typeface="Arial"/>
              </a:rPr>
              <a:t>Assistance to Firefighters </a:t>
            </a:r>
            <a:br>
              <a:rPr lang="en-US" sz="7200" b="1" dirty="0" smtClean="0">
                <a:cs typeface="Arial"/>
              </a:rPr>
            </a:br>
            <a:r>
              <a:rPr lang="en-US" sz="7200" b="1" dirty="0" smtClean="0">
                <a:cs typeface="Arial"/>
              </a:rPr>
              <a:t>Grant Program</a:t>
            </a:r>
            <a:br>
              <a:rPr lang="en-US" sz="7200" b="1" dirty="0" smtClean="0">
                <a:cs typeface="Arial"/>
              </a:rPr>
            </a:br>
            <a:r>
              <a:rPr lang="en-US" sz="7200" b="1" dirty="0" smtClean="0">
                <a:cs typeface="Arial"/>
              </a:rPr>
              <a:t>2011 </a:t>
            </a:r>
            <a:r>
              <a:rPr lang="en-US" sz="7200" dirty="0" smtClean="0">
                <a:solidFill>
                  <a:schemeClr val="bg1"/>
                </a:solidFill>
                <a:effectLst>
                  <a:outerShdw blurRad="38100" dist="38100" dir="2700000" algn="tl">
                    <a:srgbClr val="000000"/>
                  </a:outerShdw>
                </a:effectLst>
              </a:rPr>
              <a:t/>
            </a:r>
            <a:br>
              <a:rPr lang="en-US" sz="7200" dirty="0" smtClean="0">
                <a:solidFill>
                  <a:schemeClr val="bg1"/>
                </a:solidFill>
                <a:effectLst>
                  <a:outerShdw blurRad="38100" dist="38100" dir="2700000" algn="tl">
                    <a:srgbClr val="000000"/>
                  </a:outerShdw>
                </a:effectLst>
              </a:rPr>
            </a:br>
            <a:endParaRPr lang="en-US" sz="7200" dirty="0" smtClean="0">
              <a:solidFill>
                <a:schemeClr val="bg1"/>
              </a:solidFill>
              <a:effectLst>
                <a:outerShdw blurRad="38100" dist="38100" dir="2700000" algn="tl">
                  <a:srgbClr val="000000"/>
                </a:outerShdw>
              </a:effectLst>
            </a:endParaRPr>
          </a:p>
        </p:txBody>
      </p:sp>
      <p:sp>
        <p:nvSpPr>
          <p:cNvPr id="43010" name="Rectangle 4"/>
          <p:cNvSpPr>
            <a:spLocks noChangeArrowheads="1"/>
          </p:cNvSpPr>
          <p:nvPr/>
        </p:nvSpPr>
        <p:spPr bwMode="auto">
          <a:xfrm>
            <a:off x="-228600" y="1930400"/>
            <a:ext cx="9144000" cy="0"/>
          </a:xfrm>
          <a:prstGeom prst="rect">
            <a:avLst/>
          </a:prstGeom>
          <a:noFill/>
          <a:ln w="9525">
            <a:noFill/>
            <a:miter lim="800000"/>
            <a:headEnd/>
            <a:tailEnd/>
          </a:ln>
        </p:spPr>
        <p:txBody>
          <a:bodyPr wrap="none" anchor="ctr">
            <a:spAutoFit/>
          </a:bodyPr>
          <a:lstStyle/>
          <a:p>
            <a:endParaRPr lang="en-US"/>
          </a:p>
        </p:txBody>
      </p:sp>
      <p:sp>
        <p:nvSpPr>
          <p:cNvPr id="43011" name="Rectangle 6"/>
          <p:cNvSpPr>
            <a:spLocks noChangeArrowheads="1"/>
          </p:cNvSpPr>
          <p:nvPr/>
        </p:nvSpPr>
        <p:spPr bwMode="auto">
          <a:xfrm>
            <a:off x="3971925" y="2768600"/>
            <a:ext cx="1655763" cy="274638"/>
          </a:xfrm>
          <a:prstGeom prst="rect">
            <a:avLst/>
          </a:prstGeom>
          <a:noFill/>
          <a:ln w="9525">
            <a:noFill/>
            <a:miter lim="800000"/>
            <a:headEnd/>
            <a:tailEnd/>
          </a:ln>
        </p:spPr>
        <p:txBody>
          <a:bodyPr wrap="none" anchor="ctr">
            <a:spAutoFit/>
          </a:bodyPr>
          <a:lstStyle/>
          <a:p>
            <a:pPr algn="ctr"/>
            <a:r>
              <a:rPr lang="en-US" sz="1200">
                <a:cs typeface="Times New Roman" pitchFamily="18" charset="0"/>
              </a:rPr>
              <a:t>	             </a:t>
            </a:r>
            <a:endParaRPr lang="en-US">
              <a:cs typeface="Times New Roman" pitchFamily="18" charset="0"/>
            </a:endParaRPr>
          </a:p>
        </p:txBody>
      </p:sp>
      <p:sp>
        <p:nvSpPr>
          <p:cNvPr id="43012" name="Rectangle 8"/>
          <p:cNvSpPr>
            <a:spLocks noChangeArrowheads="1"/>
          </p:cNvSpPr>
          <p:nvPr/>
        </p:nvSpPr>
        <p:spPr bwMode="auto">
          <a:xfrm>
            <a:off x="4386263" y="3843338"/>
            <a:ext cx="827087" cy="274637"/>
          </a:xfrm>
          <a:prstGeom prst="rect">
            <a:avLst/>
          </a:prstGeom>
          <a:noFill/>
          <a:ln w="9525">
            <a:noFill/>
            <a:miter lim="800000"/>
            <a:headEnd/>
            <a:tailEnd/>
          </a:ln>
        </p:spPr>
        <p:txBody>
          <a:bodyPr wrap="none" anchor="ctr">
            <a:spAutoFit/>
          </a:bodyPr>
          <a:lstStyle/>
          <a:p>
            <a:pPr algn="ctr"/>
            <a:r>
              <a:rPr lang="en-US" sz="1200">
                <a:cs typeface="Times New Roman" pitchFamily="18" charset="0"/>
              </a:rPr>
              <a:t>               </a:t>
            </a:r>
            <a:endParaRPr lang="en-US">
              <a:cs typeface="Times New Roman" pitchFamily="18" charset="0"/>
            </a:endParaRPr>
          </a:p>
        </p:txBody>
      </p:sp>
      <p:sp>
        <p:nvSpPr>
          <p:cNvPr id="43013" name="Rectangle 10"/>
          <p:cNvSpPr>
            <a:spLocks noChangeArrowheads="1"/>
          </p:cNvSpPr>
          <p:nvPr/>
        </p:nvSpPr>
        <p:spPr bwMode="auto">
          <a:xfrm>
            <a:off x="228600" y="492760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81000" y="990600"/>
            <a:ext cx="8458200" cy="4525963"/>
          </a:xfrm>
        </p:spPr>
        <p:txBody>
          <a:bodyPr/>
          <a:lstStyle/>
          <a:p>
            <a:pPr eaLnBrk="1" hangingPunct="1">
              <a:defRPr/>
            </a:pPr>
            <a:r>
              <a:rPr lang="en-US" sz="2400" dirty="0" smtClean="0"/>
              <a:t>The Guidance is shorter, more user friendly, and highlights the funding priorities. (High, Medium, Low) </a:t>
            </a:r>
          </a:p>
          <a:p>
            <a:pPr eaLnBrk="1" hangingPunct="1">
              <a:defRPr/>
            </a:pPr>
            <a:r>
              <a:rPr lang="en-US" sz="2400" dirty="0" smtClean="0"/>
              <a:t>Changes were made to application questions to enhance the panelists’ ability to review each application’s merits. </a:t>
            </a:r>
          </a:p>
          <a:p>
            <a:pPr eaLnBrk="1" hangingPunct="1">
              <a:defRPr/>
            </a:pPr>
            <a:r>
              <a:rPr lang="en-US" sz="2400" dirty="0" smtClean="0"/>
              <a:t>Total application score is now 50 percent from the electronic prescore and 50 percent from the panelists’ scores for all projects.</a:t>
            </a:r>
          </a:p>
          <a:p>
            <a:pPr eaLnBrk="1" hangingPunct="1">
              <a:defRPr/>
            </a:pPr>
            <a:r>
              <a:rPr lang="en-US" sz="2400" dirty="0" smtClean="0"/>
              <a:t>Quick reference guides have been provided.</a:t>
            </a:r>
          </a:p>
          <a:p>
            <a:pPr eaLnBrk="1" hangingPunct="1">
              <a:defRPr/>
            </a:pPr>
            <a:r>
              <a:rPr lang="en-US" sz="2400" dirty="0" smtClean="0">
                <a:solidFill>
                  <a:srgbClr val="6D6D6D"/>
                </a:solidFill>
              </a:rPr>
              <a:t>AFG is partnering with the National Fire Protection Association (NFPA) by providing a limited free Web link to the NFPA guidelines.</a:t>
            </a:r>
            <a:endParaRPr lang="en-US" sz="2400" kern="1000" dirty="0" smtClean="0">
              <a:solidFill>
                <a:srgbClr val="6D6D6D"/>
              </a:solidFill>
            </a:endParaRPr>
          </a:p>
        </p:txBody>
      </p:sp>
      <p:sp>
        <p:nvSpPr>
          <p:cNvPr id="61442" name="Title 19"/>
          <p:cNvSpPr>
            <a:spLocks noGrp="1"/>
          </p:cNvSpPr>
          <p:nvPr>
            <p:ph type="ctrTitle"/>
          </p:nvPr>
        </p:nvSpPr>
        <p:spPr>
          <a:xfrm>
            <a:off x="317500" y="0"/>
            <a:ext cx="8521700" cy="1143000"/>
          </a:xfrm>
        </p:spPr>
        <p:txBody>
          <a:bodyPr/>
          <a:lstStyle/>
          <a:p>
            <a:pPr eaLnBrk="1" hangingPunct="1"/>
            <a:r>
              <a:rPr lang="en-US" smtClean="0"/>
              <a:t>Exciting New Changes</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304800" y="1600200"/>
            <a:ext cx="8382000" cy="4525963"/>
          </a:xfrm>
        </p:spPr>
        <p:txBody>
          <a:bodyPr/>
          <a:lstStyle/>
          <a:p>
            <a:pPr eaLnBrk="1" hangingPunct="1">
              <a:defRPr/>
            </a:pPr>
            <a:r>
              <a:rPr lang="en-US" sz="2400" dirty="0" smtClean="0"/>
              <a:t>Competition</a:t>
            </a:r>
          </a:p>
          <a:p>
            <a:pPr eaLnBrk="1" hangingPunct="1">
              <a:defRPr/>
            </a:pPr>
            <a:r>
              <a:rPr lang="en-US" sz="2400" dirty="0" smtClean="0"/>
              <a:t>Documentation</a:t>
            </a:r>
          </a:p>
          <a:p>
            <a:pPr eaLnBrk="1" hangingPunct="1">
              <a:defRPr/>
            </a:pPr>
            <a:r>
              <a:rPr lang="en-US" sz="2400" dirty="0" smtClean="0"/>
              <a:t>Specifications</a:t>
            </a:r>
          </a:p>
          <a:p>
            <a:pPr eaLnBrk="1" hangingPunct="1">
              <a:defRPr/>
            </a:pPr>
            <a:r>
              <a:rPr lang="en-US" sz="2400" dirty="0" smtClean="0"/>
              <a:t>Conflicts of Interest</a:t>
            </a:r>
            <a:endParaRPr lang="en-US" sz="2400" dirty="0"/>
          </a:p>
        </p:txBody>
      </p:sp>
      <p:sp>
        <p:nvSpPr>
          <p:cNvPr id="245762" name="Title 15"/>
          <p:cNvSpPr>
            <a:spLocks noGrp="1"/>
          </p:cNvSpPr>
          <p:nvPr>
            <p:ph type="ctrTitle"/>
          </p:nvPr>
        </p:nvSpPr>
        <p:spPr>
          <a:xfrm>
            <a:off x="317500" y="0"/>
            <a:ext cx="8445500" cy="1054100"/>
          </a:xfrm>
        </p:spPr>
        <p:txBody>
          <a:bodyPr/>
          <a:lstStyle/>
          <a:p>
            <a:pPr eaLnBrk="1" hangingPunct="1"/>
            <a:r>
              <a:rPr lang="en-US" smtClean="0"/>
              <a:t>Procurement Integrity</a:t>
            </a:r>
          </a:p>
        </p:txBody>
      </p:sp>
      <p:pic>
        <p:nvPicPr>
          <p:cNvPr id="245763" name="Content Placeholder 8" descr="Photo of firefighters standing in front of an inferno. "/>
          <p:cNvPicPr>
            <a:picLocks noChangeAspect="1"/>
          </p:cNvPicPr>
          <p:nvPr/>
        </p:nvPicPr>
        <p:blipFill>
          <a:blip r:embed="rId3"/>
          <a:srcRect/>
          <a:stretch>
            <a:fillRect/>
          </a:stretch>
        </p:blipFill>
        <p:spPr bwMode="auto">
          <a:xfrm>
            <a:off x="4572000" y="1371600"/>
            <a:ext cx="4267200" cy="31877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304800" y="1447800"/>
            <a:ext cx="8534400" cy="4525963"/>
          </a:xfrm>
        </p:spPr>
        <p:txBody>
          <a:bodyPr/>
          <a:lstStyle/>
          <a:p>
            <a:pPr eaLnBrk="1" hangingPunct="1">
              <a:defRPr/>
            </a:pPr>
            <a:r>
              <a:rPr lang="en-US" sz="2400" dirty="0" smtClean="0"/>
              <a:t>Grantees are expected to promote competition. This means soliciting prices from multiple vendors and manufacturers.</a:t>
            </a:r>
          </a:p>
          <a:p>
            <a:pPr eaLnBrk="1" hangingPunct="1">
              <a:defRPr/>
            </a:pPr>
            <a:r>
              <a:rPr lang="en-US" sz="2400" dirty="0" smtClean="0"/>
              <a:t>Purchases should be made as a result of the competition—from the vendor or manufacturer who best meets the requirements and provides the grantee with the best price and quality.</a:t>
            </a:r>
          </a:p>
          <a:p>
            <a:pPr eaLnBrk="1" hangingPunct="1">
              <a:defRPr/>
            </a:pPr>
            <a:r>
              <a:rPr lang="en-US" sz="2400" dirty="0" smtClean="0"/>
              <a:t>The timeliness of delivery should be considered when making these decisions.</a:t>
            </a:r>
            <a:endParaRPr lang="en-US" sz="2400" dirty="0"/>
          </a:p>
        </p:txBody>
      </p:sp>
      <p:sp>
        <p:nvSpPr>
          <p:cNvPr id="247810" name="Title 13"/>
          <p:cNvSpPr>
            <a:spLocks noGrp="1"/>
          </p:cNvSpPr>
          <p:nvPr>
            <p:ph type="ctrTitle"/>
          </p:nvPr>
        </p:nvSpPr>
        <p:spPr>
          <a:xfrm>
            <a:off x="317500" y="0"/>
            <a:ext cx="8521700" cy="1054100"/>
          </a:xfrm>
        </p:spPr>
        <p:txBody>
          <a:bodyPr/>
          <a:lstStyle/>
          <a:p>
            <a:pPr eaLnBrk="1" hangingPunct="1"/>
            <a:r>
              <a:rPr lang="en-US" smtClean="0"/>
              <a:t>Competition</a:t>
            </a:r>
          </a:p>
        </p:txBody>
      </p:sp>
      <p:sp>
        <p:nvSpPr>
          <p:cNvPr id="247811" name="Rectangle 3"/>
          <p:cNvSpPr>
            <a:spLocks noChangeArrowheads="1"/>
          </p:cNvSpPr>
          <p:nvPr/>
        </p:nvSpPr>
        <p:spPr bwMode="auto">
          <a:xfrm>
            <a:off x="8686800" y="1371600"/>
            <a:ext cx="8001000" cy="5181600"/>
          </a:xfrm>
          <a:prstGeom prst="rect">
            <a:avLst/>
          </a:prstGeom>
          <a:noFill/>
          <a:ln w="9525">
            <a:noFill/>
            <a:miter lim="800000"/>
            <a:headEnd/>
            <a:tailEnd/>
          </a:ln>
        </p:spPr>
        <p:txBody>
          <a:bodyPr/>
          <a:lstStyle/>
          <a:p>
            <a:pPr marL="396875" indent="-396875">
              <a:spcBef>
                <a:spcPct val="20000"/>
              </a:spcBef>
            </a:pPr>
            <a:r>
              <a:rPr lang="en-US" sz="2800" b="1">
                <a:solidFill>
                  <a:schemeClr val="bg1"/>
                </a:solidFill>
              </a:rPr>
              <a:t>	</a:t>
            </a:r>
          </a:p>
          <a:p>
            <a:pPr marL="396875" indent="-396875">
              <a:spcBef>
                <a:spcPct val="20000"/>
              </a:spcBef>
            </a:pPr>
            <a:endParaRPr lang="en-US" sz="1200" b="1">
              <a:solidFill>
                <a:schemeClr val="bg1"/>
              </a:solidFill>
            </a:endParaRPr>
          </a:p>
          <a:p>
            <a:pPr marL="396875" indent="-396875">
              <a:spcBef>
                <a:spcPct val="20000"/>
              </a:spcBef>
            </a:pPr>
            <a:r>
              <a:rPr lang="en-US" sz="2800" b="1">
                <a:solidFill>
                  <a:schemeClr val="bg1"/>
                </a:solidFill>
              </a:rPr>
              <a:t>	</a:t>
            </a:r>
          </a:p>
          <a:p>
            <a:pPr marL="396875" indent="-396875">
              <a:spcBef>
                <a:spcPct val="80000"/>
              </a:spcBef>
            </a:pPr>
            <a:r>
              <a:rPr lang="en-US" sz="2800" b="1">
                <a:solidFill>
                  <a:schemeClr val="bg1"/>
                </a:solidFill>
              </a:rPr>
              <a:t>	</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304800" y="1600200"/>
            <a:ext cx="8534400" cy="4525963"/>
          </a:xfrm>
        </p:spPr>
        <p:txBody>
          <a:bodyPr/>
          <a:lstStyle/>
          <a:p>
            <a:pPr eaLnBrk="1" hangingPunct="1">
              <a:defRPr/>
            </a:pPr>
            <a:r>
              <a:rPr lang="en-US" sz="2400" dirty="0" smtClean="0"/>
              <a:t>Grantees are required to maintain documentation related to purchases.</a:t>
            </a:r>
          </a:p>
          <a:p>
            <a:pPr eaLnBrk="1" hangingPunct="1">
              <a:defRPr/>
            </a:pPr>
            <a:r>
              <a:rPr lang="en-US" sz="2400" dirty="0" smtClean="0"/>
              <a:t>Grantees who fail to document purchases may find that expenditures are disallowed.</a:t>
            </a:r>
            <a:endParaRPr lang="en-US" sz="2400" dirty="0"/>
          </a:p>
        </p:txBody>
      </p:sp>
      <p:sp>
        <p:nvSpPr>
          <p:cNvPr id="249858" name="Title 13"/>
          <p:cNvSpPr>
            <a:spLocks noGrp="1"/>
          </p:cNvSpPr>
          <p:nvPr>
            <p:ph type="ctrTitle"/>
          </p:nvPr>
        </p:nvSpPr>
        <p:spPr>
          <a:xfrm>
            <a:off x="317500" y="0"/>
            <a:ext cx="8521700" cy="1054100"/>
          </a:xfrm>
        </p:spPr>
        <p:txBody>
          <a:bodyPr/>
          <a:lstStyle/>
          <a:p>
            <a:pPr eaLnBrk="1" hangingPunct="1"/>
            <a:r>
              <a:rPr lang="en-US" smtClean="0"/>
              <a:t>Documentation</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304800" y="1600200"/>
            <a:ext cx="8534400" cy="4525963"/>
          </a:xfrm>
        </p:spPr>
        <p:txBody>
          <a:bodyPr/>
          <a:lstStyle/>
          <a:p>
            <a:pPr eaLnBrk="1" hangingPunct="1">
              <a:defRPr/>
            </a:pPr>
            <a:r>
              <a:rPr lang="en-US" sz="2400" dirty="0" smtClean="0"/>
              <a:t>Specifications shall clearly describe the requirements of the product to be purchased or contracted.</a:t>
            </a:r>
          </a:p>
          <a:p>
            <a:pPr eaLnBrk="1" hangingPunct="1">
              <a:defRPr/>
            </a:pPr>
            <a:r>
              <a:rPr lang="en-US" sz="2400" dirty="0" smtClean="0"/>
              <a:t>However, specifications may not be written in a way that unnecessarily limits, restricts, or eliminates competition.</a:t>
            </a:r>
            <a:endParaRPr lang="en-US" sz="2400" dirty="0"/>
          </a:p>
        </p:txBody>
      </p:sp>
      <p:sp>
        <p:nvSpPr>
          <p:cNvPr id="251906" name="Title 11"/>
          <p:cNvSpPr>
            <a:spLocks noGrp="1"/>
          </p:cNvSpPr>
          <p:nvPr>
            <p:ph type="ctrTitle"/>
          </p:nvPr>
        </p:nvSpPr>
        <p:spPr>
          <a:xfrm>
            <a:off x="317500" y="0"/>
            <a:ext cx="8521700" cy="1054100"/>
          </a:xfrm>
        </p:spPr>
        <p:txBody>
          <a:bodyPr/>
          <a:lstStyle/>
          <a:p>
            <a:pPr eaLnBrk="1" hangingPunct="1"/>
            <a:r>
              <a:rPr lang="en-US" smtClean="0"/>
              <a:t>Specifications</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04800" y="1600200"/>
            <a:ext cx="8534400" cy="4525963"/>
          </a:xfrm>
        </p:spPr>
        <p:txBody>
          <a:bodyPr/>
          <a:lstStyle/>
          <a:p>
            <a:pPr eaLnBrk="1" hangingPunct="1">
              <a:defRPr/>
            </a:pPr>
            <a:r>
              <a:rPr lang="en-US" sz="2400" dirty="0" smtClean="0"/>
              <a:t>Grantees cannot impose in-state or local geographical preferences in the evaluation of bids or proposals.</a:t>
            </a:r>
          </a:p>
          <a:p>
            <a:pPr eaLnBrk="1" hangingPunct="1">
              <a:defRPr/>
            </a:pPr>
            <a:r>
              <a:rPr lang="en-US" sz="2400" dirty="0" smtClean="0"/>
              <a:t>Grantees cannot use specifications obtained from vendors if they are found to be restrictive or proprietary.</a:t>
            </a:r>
            <a:endParaRPr lang="en-US" sz="2400" dirty="0"/>
          </a:p>
        </p:txBody>
      </p:sp>
      <p:sp>
        <p:nvSpPr>
          <p:cNvPr id="253954" name="Title 12"/>
          <p:cNvSpPr>
            <a:spLocks noGrp="1"/>
          </p:cNvSpPr>
          <p:nvPr>
            <p:ph type="ctrTitle"/>
          </p:nvPr>
        </p:nvSpPr>
        <p:spPr>
          <a:xfrm>
            <a:off x="317500" y="0"/>
            <a:ext cx="8521700" cy="1054100"/>
          </a:xfrm>
        </p:spPr>
        <p:txBody>
          <a:bodyPr/>
          <a:lstStyle/>
          <a:p>
            <a:pPr eaLnBrk="1" hangingPunct="1"/>
            <a:r>
              <a:rPr lang="en-US" smtClean="0"/>
              <a:t>Specifications</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04800" y="1600200"/>
            <a:ext cx="8534400" cy="4525963"/>
          </a:xfrm>
        </p:spPr>
        <p:txBody>
          <a:bodyPr/>
          <a:lstStyle/>
          <a:p>
            <a:pPr eaLnBrk="1" hangingPunct="1">
              <a:defRPr/>
            </a:pPr>
            <a:r>
              <a:rPr lang="en-US" sz="2400" dirty="0" smtClean="0"/>
              <a:t>Do not indicate brand names in your application or in your specifications.</a:t>
            </a:r>
          </a:p>
          <a:p>
            <a:pPr eaLnBrk="1" hangingPunct="1">
              <a:defRPr/>
            </a:pPr>
            <a:r>
              <a:rPr lang="en-US" sz="2400" dirty="0" smtClean="0"/>
              <a:t>Grantees who specify brand name products may be asked to provide DHS with their procurement documents (such as requests for proposals, invitations for bids, or independent cost estimates).</a:t>
            </a:r>
            <a:endParaRPr lang="en-US" sz="2400" dirty="0"/>
          </a:p>
        </p:txBody>
      </p:sp>
      <p:sp>
        <p:nvSpPr>
          <p:cNvPr id="256002" name="Title 12"/>
          <p:cNvSpPr>
            <a:spLocks noGrp="1"/>
          </p:cNvSpPr>
          <p:nvPr>
            <p:ph type="ctrTitle"/>
          </p:nvPr>
        </p:nvSpPr>
        <p:spPr>
          <a:xfrm>
            <a:off x="317500" y="0"/>
            <a:ext cx="8521700" cy="1054100"/>
          </a:xfrm>
        </p:spPr>
        <p:txBody>
          <a:bodyPr/>
          <a:lstStyle/>
          <a:p>
            <a:pPr eaLnBrk="1" hangingPunct="1"/>
            <a:r>
              <a:rPr lang="en-US" smtClean="0"/>
              <a:t>Specifications</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idx="1"/>
          </p:nvPr>
        </p:nvSpPr>
        <p:spPr>
          <a:xfrm>
            <a:off x="304800" y="1600200"/>
            <a:ext cx="8534400" cy="4525963"/>
          </a:xfrm>
        </p:spPr>
        <p:txBody>
          <a:bodyPr/>
          <a:lstStyle/>
          <a:p>
            <a:pPr eaLnBrk="1" hangingPunct="1">
              <a:buFont typeface="Wingdings" pitchFamily="2" charset="2"/>
              <a:buNone/>
              <a:defRPr/>
            </a:pPr>
            <a:r>
              <a:rPr lang="en-US" sz="2400" dirty="0" smtClean="0"/>
              <a:t>	Members of your department who work for vendors or manufacturers cannot:</a:t>
            </a:r>
            <a:endParaRPr lang="en-US" dirty="0" smtClean="0"/>
          </a:p>
          <a:p>
            <a:pPr lvl="2" eaLnBrk="1" hangingPunct="1">
              <a:defRPr/>
            </a:pPr>
            <a:r>
              <a:rPr lang="en-US" sz="2400" dirty="0" smtClean="0"/>
              <a:t>Work on the application</a:t>
            </a:r>
          </a:p>
          <a:p>
            <a:pPr lvl="2" eaLnBrk="1" hangingPunct="1">
              <a:defRPr/>
            </a:pPr>
            <a:r>
              <a:rPr lang="en-US" sz="2400" dirty="0" smtClean="0"/>
              <a:t>Develop specifications</a:t>
            </a:r>
          </a:p>
          <a:p>
            <a:pPr lvl="2" eaLnBrk="1" hangingPunct="1">
              <a:defRPr/>
            </a:pPr>
            <a:r>
              <a:rPr lang="en-US" sz="2400" dirty="0" smtClean="0"/>
              <a:t>Develop statements of work</a:t>
            </a:r>
          </a:p>
          <a:p>
            <a:pPr lvl="2" eaLnBrk="1" hangingPunct="1">
              <a:defRPr/>
            </a:pPr>
            <a:r>
              <a:rPr lang="en-US" sz="2400" dirty="0" smtClean="0"/>
              <a:t>Participate in the procurement of any requested item in the grant</a:t>
            </a:r>
          </a:p>
        </p:txBody>
      </p:sp>
      <p:sp>
        <p:nvSpPr>
          <p:cNvPr id="258050" name="Title 15"/>
          <p:cNvSpPr>
            <a:spLocks noGrp="1"/>
          </p:cNvSpPr>
          <p:nvPr>
            <p:ph type="ctrTitle"/>
          </p:nvPr>
        </p:nvSpPr>
        <p:spPr>
          <a:xfrm>
            <a:off x="317500" y="0"/>
            <a:ext cx="8521700" cy="1054100"/>
          </a:xfrm>
        </p:spPr>
        <p:txBody>
          <a:bodyPr/>
          <a:lstStyle/>
          <a:p>
            <a:pPr eaLnBrk="1" hangingPunct="1"/>
            <a:r>
              <a:rPr lang="en-US" smtClean="0"/>
              <a:t>Conflicts of Interest</a:t>
            </a:r>
          </a:p>
        </p:txBody>
      </p:sp>
      <p:sp>
        <p:nvSpPr>
          <p:cNvPr id="258051" name="Rectangle 3"/>
          <p:cNvSpPr>
            <a:spLocks noChangeArrowheads="1"/>
          </p:cNvSpPr>
          <p:nvPr/>
        </p:nvSpPr>
        <p:spPr bwMode="auto">
          <a:xfrm>
            <a:off x="8458200" y="1524000"/>
            <a:ext cx="8382000" cy="4572000"/>
          </a:xfrm>
          <a:prstGeom prst="rect">
            <a:avLst/>
          </a:prstGeom>
          <a:noFill/>
          <a:ln w="9525">
            <a:noFill/>
            <a:miter lim="800000"/>
            <a:headEnd/>
            <a:tailEnd/>
          </a:ln>
        </p:spPr>
        <p:txBody>
          <a:bodyPr/>
          <a:lstStyle/>
          <a:p>
            <a:pPr marL="288925" indent="-288925">
              <a:spcBef>
                <a:spcPct val="20000"/>
              </a:spcBef>
            </a:pPr>
            <a:r>
              <a:rPr lang="en-US" sz="2800" b="1">
                <a:solidFill>
                  <a:schemeClr val="bg1"/>
                </a:solidFill>
              </a:rPr>
              <a:t>	</a:t>
            </a:r>
            <a:endParaRPr lang="en-US" sz="3200" b="1">
              <a:solidFill>
                <a:schemeClr val="bg1"/>
              </a:solidFill>
            </a:endParaRPr>
          </a:p>
          <a:p>
            <a:pPr marL="511175" lvl="1">
              <a:spcBef>
                <a:spcPct val="20000"/>
              </a:spcBef>
            </a:pPr>
            <a:r>
              <a:rPr lang="en-US" sz="2800" b="1">
                <a:solidFill>
                  <a:schemeClr val="bg1"/>
                </a:solidFill>
              </a:rPr>
              <a:t>	</a:t>
            </a:r>
          </a:p>
          <a:p>
            <a:pPr marL="511175" lvl="1">
              <a:spcBef>
                <a:spcPct val="20000"/>
              </a:spcBef>
            </a:pPr>
            <a:r>
              <a:rPr lang="en-US" sz="2800" b="1">
                <a:solidFill>
                  <a:schemeClr val="bg1"/>
                </a:solidFill>
              </a:rPr>
              <a:t>		</a:t>
            </a:r>
            <a:endParaRPr lang="en-US" sz="3200" b="1">
              <a:solidFill>
                <a:schemeClr val="bg1"/>
              </a:solidFil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p:cNvSpPr>
            <a:spLocks noGrp="1"/>
          </p:cNvSpPr>
          <p:nvPr>
            <p:ph idx="1"/>
          </p:nvPr>
        </p:nvSpPr>
        <p:spPr>
          <a:xfrm>
            <a:off x="304800" y="1447800"/>
            <a:ext cx="8534400" cy="4525963"/>
          </a:xfrm>
        </p:spPr>
        <p:txBody>
          <a:bodyPr/>
          <a:lstStyle/>
          <a:p>
            <a:pPr eaLnBrk="1" hangingPunct="1">
              <a:buFont typeface="Wingdings" pitchFamily="2" charset="2"/>
              <a:buNone/>
              <a:defRPr/>
            </a:pPr>
            <a:r>
              <a:rPr lang="en-US" sz="2400" dirty="0" smtClean="0"/>
              <a:t>	Those who may not benefit from the procurement of any item or contracted service purchased with grant funds include:</a:t>
            </a:r>
          </a:p>
          <a:p>
            <a:pPr lvl="2" eaLnBrk="1" hangingPunct="1">
              <a:defRPr/>
            </a:pPr>
            <a:r>
              <a:rPr lang="en-US" sz="2400" dirty="0" smtClean="0"/>
              <a:t>Volunteers</a:t>
            </a:r>
          </a:p>
          <a:p>
            <a:pPr lvl="2" eaLnBrk="1" hangingPunct="1">
              <a:defRPr/>
            </a:pPr>
            <a:r>
              <a:rPr lang="en-US" sz="2400" dirty="0" smtClean="0"/>
              <a:t>Officers</a:t>
            </a:r>
          </a:p>
          <a:p>
            <a:pPr lvl="2" eaLnBrk="1" hangingPunct="1">
              <a:defRPr/>
            </a:pPr>
            <a:r>
              <a:rPr lang="en-US" sz="2400" dirty="0" smtClean="0"/>
              <a:t>Members</a:t>
            </a:r>
          </a:p>
          <a:p>
            <a:pPr lvl="2" eaLnBrk="1" hangingPunct="1">
              <a:defRPr/>
            </a:pPr>
            <a:r>
              <a:rPr lang="en-US" sz="2400" dirty="0" smtClean="0"/>
              <a:t>Employees</a:t>
            </a:r>
          </a:p>
          <a:p>
            <a:pPr lvl="2" eaLnBrk="1" hangingPunct="1">
              <a:defRPr/>
            </a:pPr>
            <a:r>
              <a:rPr lang="en-US" sz="2400" dirty="0" smtClean="0"/>
              <a:t>Family members</a:t>
            </a:r>
          </a:p>
          <a:p>
            <a:pPr lvl="2" eaLnBrk="1" hangingPunct="1">
              <a:defRPr/>
            </a:pPr>
            <a:r>
              <a:rPr lang="en-US" sz="2400" dirty="0" smtClean="0"/>
              <a:t>Grant writers</a:t>
            </a:r>
            <a:endParaRPr lang="en-US" sz="2400" dirty="0"/>
          </a:p>
        </p:txBody>
      </p:sp>
      <p:sp>
        <p:nvSpPr>
          <p:cNvPr id="260098" name="Title 17"/>
          <p:cNvSpPr>
            <a:spLocks noGrp="1"/>
          </p:cNvSpPr>
          <p:nvPr>
            <p:ph type="ctrTitle"/>
          </p:nvPr>
        </p:nvSpPr>
        <p:spPr>
          <a:xfrm>
            <a:off x="317500" y="0"/>
            <a:ext cx="8521700" cy="1054100"/>
          </a:xfrm>
        </p:spPr>
        <p:txBody>
          <a:bodyPr/>
          <a:lstStyle/>
          <a:p>
            <a:pPr eaLnBrk="1" hangingPunct="1"/>
            <a:r>
              <a:rPr lang="en-US" smtClean="0"/>
              <a:t>Conflicts May Exist</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304800" y="1600200"/>
            <a:ext cx="8534400" cy="4525963"/>
          </a:xfrm>
        </p:spPr>
        <p:txBody>
          <a:bodyPr/>
          <a:lstStyle/>
          <a:p>
            <a:pPr eaLnBrk="1" hangingPunct="1">
              <a:buFont typeface="Wingdings" pitchFamily="2" charset="2"/>
              <a:buNone/>
              <a:defRPr/>
            </a:pPr>
            <a:r>
              <a:rPr lang="en-US" sz="2400" dirty="0" smtClean="0"/>
              <a:t>	Grantees who purchase items from vendors who employ any of their volunteers or members must document the procedures used to avoid a conflict of interest during the procurement process.</a:t>
            </a:r>
            <a:endParaRPr lang="en-US" sz="2400" dirty="0"/>
          </a:p>
        </p:txBody>
      </p:sp>
      <p:sp>
        <p:nvSpPr>
          <p:cNvPr id="262146" name="Title 9"/>
          <p:cNvSpPr>
            <a:spLocks noGrp="1"/>
          </p:cNvSpPr>
          <p:nvPr>
            <p:ph type="ctrTitle"/>
          </p:nvPr>
        </p:nvSpPr>
        <p:spPr>
          <a:xfrm>
            <a:off x="317500" y="0"/>
            <a:ext cx="8521700" cy="1054100"/>
          </a:xfrm>
        </p:spPr>
        <p:txBody>
          <a:bodyPr/>
          <a:lstStyle/>
          <a:p>
            <a:pPr eaLnBrk="1" hangingPunct="1"/>
            <a:r>
              <a:rPr lang="en-US" smtClean="0"/>
              <a:t>Conflicts of Interest</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304800" y="1600200"/>
            <a:ext cx="8534400" cy="4525963"/>
          </a:xfrm>
        </p:spPr>
        <p:txBody>
          <a:bodyPr/>
          <a:lstStyle/>
          <a:p>
            <a:pPr eaLnBrk="1" hangingPunct="1">
              <a:buFont typeface="Wingdings" pitchFamily="2" charset="2"/>
              <a:buNone/>
              <a:defRPr/>
            </a:pPr>
            <a:r>
              <a:rPr lang="en-US" sz="2400" dirty="0" smtClean="0"/>
              <a:t>	For more information on procurement integrity refer to:</a:t>
            </a:r>
          </a:p>
          <a:p>
            <a:pPr algn="ctr" eaLnBrk="1" hangingPunct="1">
              <a:buFont typeface="Wingdings" pitchFamily="2" charset="2"/>
              <a:buNone/>
              <a:defRPr/>
            </a:pPr>
            <a:r>
              <a:rPr lang="en-US" sz="2400" dirty="0" smtClean="0">
                <a:solidFill>
                  <a:schemeClr val="tx2"/>
                </a:solidFill>
              </a:rPr>
              <a:t>Code of Federal Regulations </a:t>
            </a:r>
          </a:p>
          <a:p>
            <a:pPr algn="ctr" eaLnBrk="1" hangingPunct="1">
              <a:buFont typeface="Wingdings" pitchFamily="2" charset="2"/>
              <a:buNone/>
              <a:defRPr/>
            </a:pPr>
            <a:r>
              <a:rPr lang="en-US" sz="2400" dirty="0" smtClean="0">
                <a:solidFill>
                  <a:schemeClr val="tx2"/>
                </a:solidFill>
              </a:rPr>
              <a:t>CFR 44 Part 13.36</a:t>
            </a:r>
          </a:p>
          <a:p>
            <a:pPr eaLnBrk="1" hangingPunct="1">
              <a:buFont typeface="Wingdings" pitchFamily="2" charset="2"/>
              <a:buNone/>
              <a:defRPr/>
            </a:pPr>
            <a:r>
              <a:rPr lang="en-US" sz="2400" dirty="0" smtClean="0"/>
              <a:t>	This information may be requested through the Government Printing Office or through an Internet search engine.</a:t>
            </a:r>
            <a:endParaRPr lang="en-US" sz="2400" dirty="0"/>
          </a:p>
        </p:txBody>
      </p:sp>
      <p:sp>
        <p:nvSpPr>
          <p:cNvPr id="264194" name="Title 13"/>
          <p:cNvSpPr>
            <a:spLocks noGrp="1"/>
          </p:cNvSpPr>
          <p:nvPr>
            <p:ph type="ctrTitle"/>
          </p:nvPr>
        </p:nvSpPr>
        <p:spPr>
          <a:xfrm>
            <a:off x="317500" y="0"/>
            <a:ext cx="8521700" cy="1054100"/>
          </a:xfrm>
        </p:spPr>
        <p:txBody>
          <a:bodyPr/>
          <a:lstStyle/>
          <a:p>
            <a:pPr eaLnBrk="1" hangingPunct="1"/>
            <a:r>
              <a:rPr lang="en-US" smtClean="0"/>
              <a:t>Procurement Integrity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04800" y="1295400"/>
            <a:ext cx="8534400" cy="4525963"/>
          </a:xfrm>
        </p:spPr>
        <p:txBody>
          <a:bodyPr/>
          <a:lstStyle/>
          <a:p>
            <a:pPr algn="ctr" eaLnBrk="1" hangingPunct="1">
              <a:buFont typeface="Wingdings" pitchFamily="2" charset="2"/>
              <a:buNone/>
              <a:defRPr/>
            </a:pPr>
            <a:r>
              <a:rPr lang="en-US" sz="2800" dirty="0" smtClean="0"/>
              <a:t>	</a:t>
            </a:r>
            <a:r>
              <a:rPr lang="en-US" sz="2800" b="1" dirty="0" smtClean="0"/>
              <a:t>Central Contractor Registration (CCR)</a:t>
            </a:r>
          </a:p>
          <a:p>
            <a:pPr eaLnBrk="1" hangingPunct="1">
              <a:buFont typeface="Wingdings" pitchFamily="2" charset="2"/>
              <a:buNone/>
              <a:defRPr/>
            </a:pPr>
            <a:r>
              <a:rPr lang="en-US" sz="2400" dirty="0" smtClean="0"/>
              <a:t>	Since October 1, 2003, it has been federally mandated that any organization wishing to do business with the Federal government under a FAR-based contract must be registered in CCR before being awarded a contract. </a:t>
            </a:r>
            <a:r>
              <a:rPr lang="en-US" sz="2400" b="1" i="1" dirty="0" smtClean="0"/>
              <a:t>This includes applicants and grantees for the AFG Program. </a:t>
            </a:r>
          </a:p>
          <a:p>
            <a:pPr eaLnBrk="1" hangingPunct="1">
              <a:buFont typeface="Wingdings" pitchFamily="2" charset="2"/>
              <a:buNone/>
              <a:defRPr/>
            </a:pPr>
            <a:r>
              <a:rPr lang="en-US" sz="2400" dirty="0" smtClean="0"/>
              <a:t>	</a:t>
            </a:r>
            <a:r>
              <a:rPr lang="en-US" sz="2400" b="1" dirty="0" smtClean="0"/>
              <a:t>For “New Registration" go to:</a:t>
            </a:r>
          </a:p>
          <a:p>
            <a:pPr algn="ctr" eaLnBrk="1" hangingPunct="1">
              <a:buFont typeface="Wingdings" pitchFamily="2" charset="2"/>
              <a:buNone/>
              <a:defRPr/>
            </a:pPr>
            <a:r>
              <a:rPr lang="en-US" sz="2400" dirty="0" smtClean="0">
                <a:hlinkClick r:id="rId3"/>
              </a:rPr>
              <a:t>www.bpn.gov/ccr/grantees.aspx</a:t>
            </a:r>
            <a:endParaRPr lang="en-US" sz="2400" dirty="0" smtClean="0"/>
          </a:p>
          <a:p>
            <a:pPr eaLnBrk="1" hangingPunct="1">
              <a:defRPr/>
            </a:pPr>
            <a:endParaRPr lang="en-US" dirty="0" smtClean="0"/>
          </a:p>
        </p:txBody>
      </p:sp>
      <p:sp>
        <p:nvSpPr>
          <p:cNvPr id="63490" name="Title 19"/>
          <p:cNvSpPr>
            <a:spLocks noGrp="1"/>
          </p:cNvSpPr>
          <p:nvPr>
            <p:ph type="ctrTitle"/>
          </p:nvPr>
        </p:nvSpPr>
        <p:spPr>
          <a:xfrm>
            <a:off x="317500" y="0"/>
            <a:ext cx="8521700" cy="1143000"/>
          </a:xfrm>
        </p:spPr>
        <p:txBody>
          <a:bodyPr/>
          <a:lstStyle/>
          <a:p>
            <a:pPr eaLnBrk="1" hangingPunct="1"/>
            <a:r>
              <a:rPr lang="en-US" smtClean="0"/>
              <a:t>DUNS, CCR, and SF-425 Updates</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idx="1"/>
          </p:nvPr>
        </p:nvSpPr>
        <p:spPr>
          <a:xfrm>
            <a:off x="304800" y="1600200"/>
            <a:ext cx="8534400" cy="4525963"/>
          </a:xfrm>
        </p:spPr>
        <p:txBody>
          <a:bodyPr/>
          <a:lstStyle/>
          <a:p>
            <a:pPr algn="ctr" eaLnBrk="1" hangingPunct="1">
              <a:buFont typeface="Wingdings" pitchFamily="2" charset="2"/>
              <a:buNone/>
              <a:defRPr/>
            </a:pPr>
            <a:r>
              <a:rPr lang="en-US" sz="2400" b="1" dirty="0" smtClean="0"/>
              <a:t>Regional Points of Contact</a:t>
            </a:r>
          </a:p>
          <a:p>
            <a:pPr algn="ctr" eaLnBrk="1" hangingPunct="1">
              <a:buFont typeface="Wingdings" pitchFamily="2" charset="2"/>
              <a:buNone/>
              <a:defRPr/>
            </a:pPr>
            <a:r>
              <a:rPr lang="en-US" sz="2400" dirty="0" smtClean="0"/>
              <a:t>Name: xxx-xxx-xxxx</a:t>
            </a:r>
          </a:p>
          <a:p>
            <a:pPr algn="ctr" eaLnBrk="1" hangingPunct="1">
              <a:buFont typeface="Wingdings" pitchFamily="2" charset="2"/>
              <a:buNone/>
              <a:defRPr/>
            </a:pPr>
            <a:r>
              <a:rPr lang="en-US" sz="2400" dirty="0" smtClean="0"/>
              <a:t>Help Desk: 1-866-274-0960</a:t>
            </a:r>
          </a:p>
          <a:p>
            <a:pPr algn="ctr" eaLnBrk="1" hangingPunct="1">
              <a:buFont typeface="Wingdings" pitchFamily="2" charset="2"/>
              <a:buNone/>
              <a:defRPr/>
            </a:pPr>
            <a:r>
              <a:rPr lang="en-US" sz="2400" dirty="0" smtClean="0"/>
              <a:t>E-mail: </a:t>
            </a:r>
            <a:r>
              <a:rPr lang="en-US" sz="2400" dirty="0" smtClean="0">
                <a:hlinkClick r:id="rId3"/>
              </a:rPr>
              <a:t>firegrants@dhs.gov</a:t>
            </a:r>
            <a:endParaRPr lang="en-US" sz="2400" dirty="0" smtClean="0"/>
          </a:p>
          <a:p>
            <a:pPr algn="ctr" eaLnBrk="1" hangingPunct="1">
              <a:buFont typeface="Wingdings" pitchFamily="2" charset="2"/>
              <a:buNone/>
              <a:defRPr/>
            </a:pPr>
            <a:r>
              <a:rPr lang="en-US" sz="2400" dirty="0" smtClean="0"/>
              <a:t>Web site: </a:t>
            </a:r>
            <a:r>
              <a:rPr lang="en-US" sz="2400" dirty="0" smtClean="0">
                <a:hlinkClick r:id="rId4"/>
              </a:rPr>
              <a:t>http://fema.gov/firegrants</a:t>
            </a:r>
            <a:endParaRPr lang="en-US" sz="2400" dirty="0" smtClean="0"/>
          </a:p>
          <a:p>
            <a:pPr eaLnBrk="1" hangingPunct="1">
              <a:defRPr/>
            </a:pPr>
            <a:endParaRPr lang="en-US" sz="2400" dirty="0" smtClean="0"/>
          </a:p>
        </p:txBody>
      </p:sp>
      <p:sp>
        <p:nvSpPr>
          <p:cNvPr id="266242" name="Title 15"/>
          <p:cNvSpPr>
            <a:spLocks noGrp="1"/>
          </p:cNvSpPr>
          <p:nvPr>
            <p:ph type="ctrTitle"/>
          </p:nvPr>
        </p:nvSpPr>
        <p:spPr>
          <a:xfrm>
            <a:off x="317500" y="0"/>
            <a:ext cx="8521700" cy="1054100"/>
          </a:xfrm>
        </p:spPr>
        <p:txBody>
          <a:bodyPr/>
          <a:lstStyle/>
          <a:p>
            <a:pPr eaLnBrk="1" hangingPunct="1"/>
            <a:r>
              <a:rPr lang="en-US" smtClean="0"/>
              <a:t>For Grant Assistance</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534400" cy="4525963"/>
          </a:xfrm>
        </p:spPr>
        <p:txBody>
          <a:bodyPr/>
          <a:lstStyle/>
          <a:p>
            <a:pPr eaLnBrk="1" hangingPunct="1">
              <a:buFont typeface="Wingdings" pitchFamily="2" charset="2"/>
              <a:buNone/>
              <a:defRPr/>
            </a:pPr>
            <a:r>
              <a:rPr lang="en-US" sz="2400" dirty="0" smtClean="0"/>
              <a:t>	If you would like to be considered as a panelist for one of our Peer Review Panels and are a member of one of the following stakeholder organizations, please contact your organization with your request, your resume or an outline of your background and experience in the fire service.</a:t>
            </a:r>
          </a:p>
          <a:p>
            <a:pPr eaLnBrk="1" hangingPunct="1">
              <a:buFont typeface="Wingdings" pitchFamily="2" charset="2"/>
              <a:buNone/>
              <a:defRPr/>
            </a:pPr>
            <a:r>
              <a:rPr lang="en-US" sz="2400" dirty="0" smtClean="0"/>
              <a:t>	If you do not belong to one of these organizations send your information to one of us and we will forward it to the appropriate individual.</a:t>
            </a:r>
            <a:endParaRPr lang="en-US" sz="2400" dirty="0"/>
          </a:p>
        </p:txBody>
      </p:sp>
      <p:sp>
        <p:nvSpPr>
          <p:cNvPr id="268290" name="Title 7"/>
          <p:cNvSpPr>
            <a:spLocks noGrp="1"/>
          </p:cNvSpPr>
          <p:nvPr>
            <p:ph type="ctrTitle"/>
          </p:nvPr>
        </p:nvSpPr>
        <p:spPr>
          <a:xfrm>
            <a:off x="317500" y="0"/>
            <a:ext cx="8521700" cy="1054100"/>
          </a:xfrm>
        </p:spPr>
        <p:txBody>
          <a:bodyPr/>
          <a:lstStyle/>
          <a:p>
            <a:pPr eaLnBrk="1" hangingPunct="1"/>
            <a:r>
              <a:rPr lang="en-US" smtClean="0"/>
              <a:t>Nine Stakeholder Organizations</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534400" cy="4830763"/>
          </a:xfrm>
        </p:spPr>
        <p:txBody>
          <a:bodyPr/>
          <a:lstStyle/>
          <a:p>
            <a:pPr eaLnBrk="1" hangingPunct="1">
              <a:defRPr/>
            </a:pPr>
            <a:r>
              <a:rPr lang="en-US" sz="2000" dirty="0" smtClean="0"/>
              <a:t>IAFC: International Association of Fire Chiefs </a:t>
            </a:r>
          </a:p>
          <a:p>
            <a:pPr eaLnBrk="1" hangingPunct="1">
              <a:defRPr/>
            </a:pPr>
            <a:r>
              <a:rPr lang="en-US" sz="2000" dirty="0" smtClean="0"/>
              <a:t>IAFF: International Association of Firefighters </a:t>
            </a:r>
          </a:p>
          <a:p>
            <a:pPr eaLnBrk="1" hangingPunct="1">
              <a:defRPr/>
            </a:pPr>
            <a:r>
              <a:rPr lang="en-US" sz="2000" dirty="0" smtClean="0"/>
              <a:t>NVFC: National Volunteer Fire Council </a:t>
            </a:r>
          </a:p>
          <a:p>
            <a:pPr eaLnBrk="1" hangingPunct="1">
              <a:defRPr/>
            </a:pPr>
            <a:r>
              <a:rPr lang="en-US" sz="2000" dirty="0" smtClean="0"/>
              <a:t>NFPA: National Fire Protection Association </a:t>
            </a:r>
          </a:p>
          <a:p>
            <a:pPr eaLnBrk="1" hangingPunct="1">
              <a:defRPr/>
            </a:pPr>
            <a:r>
              <a:rPr lang="en-US" sz="2000" dirty="0" smtClean="0"/>
              <a:t>NASFM: National Association of State Fire Marshals </a:t>
            </a:r>
          </a:p>
          <a:p>
            <a:pPr eaLnBrk="1" hangingPunct="1">
              <a:defRPr/>
            </a:pPr>
            <a:r>
              <a:rPr lang="en-US" sz="2000" dirty="0" smtClean="0"/>
              <a:t>IAAI: International Association of Arson Investigators </a:t>
            </a:r>
          </a:p>
          <a:p>
            <a:pPr eaLnBrk="1" hangingPunct="1">
              <a:defRPr/>
            </a:pPr>
            <a:r>
              <a:rPr lang="en-US" sz="2000" dirty="0" smtClean="0"/>
              <a:t>ISFSI: International Society of Fire Service Instructors </a:t>
            </a:r>
          </a:p>
          <a:p>
            <a:pPr eaLnBrk="1" hangingPunct="1">
              <a:defRPr/>
            </a:pPr>
            <a:r>
              <a:rPr lang="en-US" sz="2000" dirty="0" smtClean="0"/>
              <a:t>NAFTD: North American Fire Training Directors </a:t>
            </a:r>
          </a:p>
          <a:p>
            <a:pPr eaLnBrk="1" hangingPunct="1">
              <a:defRPr/>
            </a:pPr>
            <a:r>
              <a:rPr lang="en-US" sz="2000" dirty="0" smtClean="0"/>
              <a:t>CFSI: Congressional Fire Services Institute</a:t>
            </a:r>
            <a:endParaRPr lang="en-US" sz="2000" dirty="0"/>
          </a:p>
        </p:txBody>
      </p:sp>
      <p:sp>
        <p:nvSpPr>
          <p:cNvPr id="270338" name="Title 7"/>
          <p:cNvSpPr>
            <a:spLocks noGrp="1"/>
          </p:cNvSpPr>
          <p:nvPr>
            <p:ph type="ctrTitle"/>
          </p:nvPr>
        </p:nvSpPr>
        <p:spPr>
          <a:xfrm>
            <a:off x="317500" y="0"/>
            <a:ext cx="8521700" cy="1054100"/>
          </a:xfrm>
        </p:spPr>
        <p:txBody>
          <a:bodyPr/>
          <a:lstStyle/>
          <a:p>
            <a:pPr eaLnBrk="1" hangingPunct="1"/>
            <a:r>
              <a:rPr lang="en-US" smtClean="0"/>
              <a:t>Nine Stakeholder Organizations</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3"/>
          <p:cNvSpPr>
            <a:spLocks noChangeArrowheads="1"/>
          </p:cNvSpPr>
          <p:nvPr/>
        </p:nvSpPr>
        <p:spPr bwMode="auto">
          <a:xfrm>
            <a:off x="0" y="3009900"/>
            <a:ext cx="9144000" cy="0"/>
          </a:xfrm>
          <a:prstGeom prst="rect">
            <a:avLst/>
          </a:prstGeom>
          <a:noFill/>
          <a:ln w="9525">
            <a:noFill/>
            <a:miter lim="800000"/>
            <a:headEnd/>
            <a:tailEnd/>
          </a:ln>
        </p:spPr>
        <p:txBody>
          <a:bodyPr wrap="none" anchor="ctr">
            <a:spAutoFit/>
          </a:bodyPr>
          <a:lstStyle/>
          <a:p>
            <a:endParaRPr lang="en-US"/>
          </a:p>
        </p:txBody>
      </p:sp>
      <p:sp>
        <p:nvSpPr>
          <p:cNvPr id="272386" name="Rectangle 5"/>
          <p:cNvSpPr>
            <a:spLocks noChangeArrowheads="1"/>
          </p:cNvSpPr>
          <p:nvPr/>
        </p:nvSpPr>
        <p:spPr bwMode="auto">
          <a:xfrm>
            <a:off x="0" y="3028950"/>
            <a:ext cx="9144000" cy="0"/>
          </a:xfrm>
          <a:prstGeom prst="rect">
            <a:avLst/>
          </a:prstGeom>
          <a:noFill/>
          <a:ln w="9525">
            <a:noFill/>
            <a:miter lim="800000"/>
            <a:headEnd/>
            <a:tailEnd/>
          </a:ln>
        </p:spPr>
        <p:txBody>
          <a:bodyPr wrap="none" anchor="ctr">
            <a:spAutoFit/>
          </a:bodyPr>
          <a:lstStyle/>
          <a:p>
            <a:endParaRPr lang="en-US"/>
          </a:p>
        </p:txBody>
      </p:sp>
      <p:sp>
        <p:nvSpPr>
          <p:cNvPr id="272387" name="Rectangle 7"/>
          <p:cNvSpPr>
            <a:spLocks noChangeArrowheads="1"/>
          </p:cNvSpPr>
          <p:nvPr/>
        </p:nvSpPr>
        <p:spPr bwMode="auto">
          <a:xfrm>
            <a:off x="0" y="3024188"/>
            <a:ext cx="9144000" cy="0"/>
          </a:xfrm>
          <a:prstGeom prst="rect">
            <a:avLst/>
          </a:prstGeom>
          <a:noFill/>
          <a:ln w="9525">
            <a:noFill/>
            <a:miter lim="800000"/>
            <a:headEnd/>
            <a:tailEnd/>
          </a:ln>
        </p:spPr>
        <p:txBody>
          <a:bodyPr wrap="none" anchor="ctr">
            <a:spAutoFit/>
          </a:bodyPr>
          <a:lstStyle/>
          <a:p>
            <a:endParaRPr lang="en-US"/>
          </a:p>
        </p:txBody>
      </p:sp>
      <p:pic>
        <p:nvPicPr>
          <p:cNvPr id="96262" name="Picture 9" descr="DHS seal"/>
          <p:cNvPicPr>
            <a:picLocks noChangeAspect="1" noChangeArrowheads="1"/>
          </p:cNvPicPr>
          <p:nvPr/>
        </p:nvPicPr>
        <p:blipFill>
          <a:blip r:embed="rId3"/>
          <a:srcRect/>
          <a:stretch>
            <a:fillRect/>
          </a:stretch>
        </p:blipFill>
        <p:spPr bwMode="auto">
          <a:xfrm>
            <a:off x="1676400" y="1981200"/>
            <a:ext cx="5916613" cy="2438400"/>
          </a:xfrm>
          <a:prstGeom prst="rect">
            <a:avLst/>
          </a:prstGeom>
          <a:noFill/>
          <a:ln w="9525">
            <a:noFill/>
            <a:miter lim="800000"/>
            <a:headEnd/>
            <a:tailEnd/>
          </a:ln>
        </p:spPr>
      </p:pic>
      <p:sp>
        <p:nvSpPr>
          <p:cNvPr id="272389" name="Title 15"/>
          <p:cNvSpPr>
            <a:spLocks noGrp="1"/>
          </p:cNvSpPr>
          <p:nvPr>
            <p:ph type="ctrTitle"/>
          </p:nvPr>
        </p:nvSpPr>
        <p:spPr>
          <a:xfrm>
            <a:off x="317500" y="0"/>
            <a:ext cx="8521700" cy="1054100"/>
          </a:xfrm>
        </p:spPr>
        <p:txBody>
          <a:bodyPr/>
          <a:lstStyle/>
          <a:p>
            <a:pPr eaLnBrk="1" hangingPunct="1"/>
            <a:r>
              <a:rPr lang="en-US" smtClean="0"/>
              <a:t>Thank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262"/>
                                        </p:tgtEl>
                                        <p:attrNameLst>
                                          <p:attrName>style.visibility</p:attrName>
                                        </p:attrNameLst>
                                      </p:cBhvr>
                                      <p:to>
                                        <p:strVal val="visible"/>
                                      </p:to>
                                    </p:set>
                                    <p:animEffect transition="in" filter="fade">
                                      <p:cBhvr>
                                        <p:cTn id="7" dur="500"/>
                                        <p:tgtEl>
                                          <p:spTgt spid="96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04800" y="990600"/>
            <a:ext cx="8534400" cy="4525963"/>
          </a:xfrm>
        </p:spPr>
        <p:txBody>
          <a:bodyPr/>
          <a:lstStyle/>
          <a:p>
            <a:pPr algn="ctr" eaLnBrk="1" hangingPunct="1">
              <a:buFont typeface="Wingdings" pitchFamily="2" charset="2"/>
              <a:buNone/>
              <a:defRPr/>
            </a:pPr>
            <a:r>
              <a:rPr lang="en-US" sz="2400" b="1" dirty="0" smtClean="0"/>
              <a:t>In Summary</a:t>
            </a:r>
          </a:p>
          <a:p>
            <a:pPr eaLnBrk="1" hangingPunct="1">
              <a:defRPr/>
            </a:pPr>
            <a:r>
              <a:rPr lang="en-US" sz="2400" dirty="0" smtClean="0"/>
              <a:t>A </a:t>
            </a:r>
            <a:r>
              <a:rPr lang="en-US" sz="2400" b="1" dirty="0" smtClean="0"/>
              <a:t>DUNS number </a:t>
            </a:r>
            <a:r>
              <a:rPr lang="en-US" sz="2400" dirty="0" smtClean="0"/>
              <a:t>is required to apply for a grant and to register with the CCR.</a:t>
            </a:r>
          </a:p>
          <a:p>
            <a:pPr eaLnBrk="1" hangingPunct="1">
              <a:defRPr/>
            </a:pPr>
            <a:r>
              <a:rPr lang="en-US" sz="2400" b="1" dirty="0" smtClean="0"/>
              <a:t>CCR registration </a:t>
            </a:r>
            <a:r>
              <a:rPr lang="en-US" sz="2400" dirty="0" smtClean="0"/>
              <a:t>is NOT required to apply for a grant, but you must be registered to be </a:t>
            </a:r>
            <a:r>
              <a:rPr lang="en-US" sz="2400" dirty="0" smtClean="0">
                <a:solidFill>
                  <a:srgbClr val="6D6D6D"/>
                </a:solidFill>
              </a:rPr>
              <a:t>awarded </a:t>
            </a:r>
            <a:r>
              <a:rPr lang="en-US" sz="2400" dirty="0" smtClean="0"/>
              <a:t>a grant.</a:t>
            </a:r>
          </a:p>
          <a:p>
            <a:pPr eaLnBrk="1" hangingPunct="1">
              <a:defRPr/>
            </a:pPr>
            <a:r>
              <a:rPr lang="en-US" sz="2400" dirty="0" smtClean="0"/>
              <a:t>If your city already has a DUNS number, check first to see if it has already registered in the CCR and if its CCR is current.</a:t>
            </a:r>
          </a:p>
          <a:p>
            <a:pPr eaLnBrk="1" hangingPunct="1">
              <a:defRPr/>
            </a:pPr>
            <a:r>
              <a:rPr lang="en-US" sz="2400" dirty="0" smtClean="0"/>
              <a:t>CCR registrants must revalidate their registration at least once a year to maintain an active status.</a:t>
            </a:r>
            <a:endParaRPr lang="en-US" sz="2400" dirty="0"/>
          </a:p>
        </p:txBody>
      </p:sp>
      <p:sp>
        <p:nvSpPr>
          <p:cNvPr id="65538" name="Title 19"/>
          <p:cNvSpPr>
            <a:spLocks noGrp="1"/>
          </p:cNvSpPr>
          <p:nvPr>
            <p:ph type="ctrTitle"/>
          </p:nvPr>
        </p:nvSpPr>
        <p:spPr>
          <a:xfrm>
            <a:off x="317500" y="0"/>
            <a:ext cx="8521700" cy="1054100"/>
          </a:xfrm>
        </p:spPr>
        <p:txBody>
          <a:bodyPr/>
          <a:lstStyle/>
          <a:p>
            <a:pPr eaLnBrk="1" hangingPunct="1"/>
            <a:r>
              <a:rPr lang="en-US" smtClean="0"/>
              <a:t>DUNS, CCR, and SF-425 Updates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04800" y="1524000"/>
            <a:ext cx="8534400" cy="3962400"/>
          </a:xfrm>
        </p:spPr>
        <p:txBody>
          <a:bodyPr/>
          <a:lstStyle/>
          <a:p>
            <a:pPr eaLnBrk="1" hangingPunct="1">
              <a:spcBef>
                <a:spcPts val="1628"/>
              </a:spcBef>
              <a:defRPr/>
            </a:pPr>
            <a:r>
              <a:rPr lang="en-US" sz="2400" dirty="0" smtClean="0"/>
              <a:t>The SF-425 Financial Report is required semiannually based on the calendar year. The SF-425 Financial Report is required semiannually based on the calendar year, every June 30 and December 31. If you miss a report date payment requests will not be approved.</a:t>
            </a:r>
          </a:p>
          <a:p>
            <a:pPr marL="237744" lvl="1" indent="-237744" eaLnBrk="1" hangingPunct="1">
              <a:spcBef>
                <a:spcPts val="1628"/>
              </a:spcBef>
              <a:defRPr/>
            </a:pPr>
            <a:r>
              <a:rPr lang="en-US" sz="2400" dirty="0" smtClean="0"/>
              <a:t>The AFG Semiannual Programmatic Progress Report is due six months after the grant award date. Both reports should be submitted as scheduled, even if they are both due in the same month.</a:t>
            </a:r>
          </a:p>
          <a:p>
            <a:pPr marL="237744" lvl="1" indent="-237744" eaLnBrk="1" hangingPunct="1">
              <a:spcBef>
                <a:spcPts val="1628"/>
              </a:spcBef>
              <a:defRPr/>
            </a:pPr>
            <a:r>
              <a:rPr lang="en-US" sz="2400" dirty="0" smtClean="0"/>
              <a:t>Both reports should be submitted as scheduled, even if they are both due in the same month.</a:t>
            </a:r>
          </a:p>
          <a:p>
            <a:pPr lvl="1" eaLnBrk="1" hangingPunct="1">
              <a:defRPr/>
            </a:pPr>
            <a:endParaRPr lang="en-US" dirty="0"/>
          </a:p>
        </p:txBody>
      </p:sp>
      <p:sp>
        <p:nvSpPr>
          <p:cNvPr id="67586" name="Title 19"/>
          <p:cNvSpPr>
            <a:spLocks noGrp="1"/>
          </p:cNvSpPr>
          <p:nvPr>
            <p:ph type="ctrTitle"/>
          </p:nvPr>
        </p:nvSpPr>
        <p:spPr>
          <a:xfrm>
            <a:off x="317500" y="0"/>
            <a:ext cx="8521700" cy="1143000"/>
          </a:xfrm>
        </p:spPr>
        <p:txBody>
          <a:bodyPr/>
          <a:lstStyle/>
          <a:p>
            <a:pPr eaLnBrk="1" hangingPunct="1"/>
            <a:r>
              <a:rPr lang="en-US" smtClean="0"/>
              <a:t>Semiannual Programmatic</a:t>
            </a:r>
            <a:br>
              <a:rPr lang="en-US" smtClean="0"/>
            </a:br>
            <a:r>
              <a:rPr lang="en-US" smtClean="0"/>
              <a:t>and SF-425 Financial Reports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6"/>
          <p:cNvSpPr>
            <a:spLocks noGrp="1"/>
          </p:cNvSpPr>
          <p:nvPr>
            <p:ph type="ctrTitle"/>
          </p:nvPr>
        </p:nvSpPr>
        <p:spPr>
          <a:xfrm>
            <a:off x="317500" y="0"/>
            <a:ext cx="8521700" cy="1143000"/>
          </a:xfrm>
        </p:spPr>
        <p:txBody>
          <a:bodyPr/>
          <a:lstStyle/>
          <a:p>
            <a:pPr eaLnBrk="1" hangingPunct="1"/>
            <a:r>
              <a:rPr lang="en-US" smtClean="0"/>
              <a:t>Application Scoring</a:t>
            </a:r>
          </a:p>
        </p:txBody>
      </p:sp>
      <p:sp>
        <p:nvSpPr>
          <p:cNvPr id="9" name="Content Placeholder 8"/>
          <p:cNvSpPr>
            <a:spLocks noGrp="1"/>
          </p:cNvSpPr>
          <p:nvPr>
            <p:ph idx="1"/>
          </p:nvPr>
        </p:nvSpPr>
        <p:spPr>
          <a:xfrm>
            <a:off x="304800" y="1676400"/>
            <a:ext cx="8534400" cy="5181600"/>
          </a:xfrm>
        </p:spPr>
        <p:txBody>
          <a:bodyPr/>
          <a:lstStyle/>
          <a:p>
            <a:pPr eaLnBrk="1" hangingPunct="1">
              <a:defRPr/>
            </a:pPr>
            <a:r>
              <a:rPr lang="en-US" sz="2400" dirty="0" smtClean="0">
                <a:solidFill>
                  <a:srgbClr val="6D6D6D"/>
                </a:solidFill>
              </a:rPr>
              <a:t>Each project in your application will be scored on its own merits, provided it meets the funding priorities set by the AFG’s Criteria Development Group. </a:t>
            </a:r>
          </a:p>
          <a:p>
            <a:pPr eaLnBrk="1" hangingPunct="1">
              <a:defRPr/>
            </a:pPr>
            <a:r>
              <a:rPr lang="en-US" sz="2400" dirty="0" smtClean="0">
                <a:solidFill>
                  <a:srgbClr val="6D6D6D"/>
                </a:solidFill>
              </a:rPr>
              <a:t>This year, 50 percent of your final score will be from the electronic prescore, and 50 percent will be from an average of the Peer Review Panelists’ scores.</a:t>
            </a:r>
          </a:p>
          <a:p>
            <a:pPr eaLnBrk="1" hangingPunct="1">
              <a:buFont typeface="Wingdings" pitchFamily="2" charset="2"/>
              <a:buNone/>
              <a:defRPr/>
            </a:pPr>
            <a:r>
              <a:rPr lang="en-US" dirty="0" smtClean="0"/>
              <a:t>	</a:t>
            </a:r>
            <a:endParaRPr lang="en-US" dirty="0" smtClean="0">
              <a:solidFill>
                <a:srgbClr val="6D6D6D"/>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6"/>
          <p:cNvSpPr>
            <a:spLocks noGrp="1"/>
          </p:cNvSpPr>
          <p:nvPr>
            <p:ph type="ctrTitle"/>
          </p:nvPr>
        </p:nvSpPr>
        <p:spPr>
          <a:xfrm>
            <a:off x="317500" y="0"/>
            <a:ext cx="8521700" cy="1143000"/>
          </a:xfrm>
        </p:spPr>
        <p:txBody>
          <a:bodyPr/>
          <a:lstStyle/>
          <a:p>
            <a:pPr eaLnBrk="1" hangingPunct="1"/>
            <a:r>
              <a:rPr lang="en-US" smtClean="0"/>
              <a:t>Application Scoring</a:t>
            </a:r>
          </a:p>
        </p:txBody>
      </p:sp>
      <p:sp>
        <p:nvSpPr>
          <p:cNvPr id="9" name="Content Placeholder 8"/>
          <p:cNvSpPr>
            <a:spLocks noGrp="1"/>
          </p:cNvSpPr>
          <p:nvPr>
            <p:ph idx="1"/>
          </p:nvPr>
        </p:nvSpPr>
        <p:spPr>
          <a:xfrm>
            <a:off x="304800" y="1295400"/>
            <a:ext cx="8534400" cy="5181600"/>
          </a:xfrm>
        </p:spPr>
        <p:txBody>
          <a:bodyPr/>
          <a:lstStyle/>
          <a:p>
            <a:pPr eaLnBrk="1" hangingPunct="1">
              <a:buFont typeface="Wingdings" pitchFamily="2" charset="2"/>
              <a:buNone/>
              <a:defRPr/>
            </a:pPr>
            <a:r>
              <a:rPr lang="en-US" sz="2000" b="1" dirty="0" smtClean="0">
                <a:solidFill>
                  <a:schemeClr val="bg1"/>
                </a:solidFill>
              </a:rPr>
              <a:t>	</a:t>
            </a:r>
            <a:r>
              <a:rPr lang="en-US" dirty="0" smtClean="0"/>
              <a:t>Example :Your application has </a:t>
            </a:r>
            <a:r>
              <a:rPr lang="en-US" dirty="0" smtClean="0">
                <a:solidFill>
                  <a:srgbClr val="6D6D6D"/>
                </a:solidFill>
              </a:rPr>
              <a:t>three projects.</a:t>
            </a:r>
          </a:p>
          <a:p>
            <a:pPr eaLnBrk="1" hangingPunct="1">
              <a:buFont typeface="Wingdings" pitchFamily="2" charset="2"/>
              <a:buNone/>
              <a:defRPr/>
            </a:pPr>
            <a:r>
              <a:rPr lang="en-US" sz="1600" dirty="0" smtClean="0">
                <a:solidFill>
                  <a:schemeClr val="tx2"/>
                </a:solidFill>
              </a:rPr>
              <a:t>	</a:t>
            </a:r>
            <a:r>
              <a:rPr lang="en-US" sz="2000" b="1" dirty="0" smtClean="0">
                <a:solidFill>
                  <a:schemeClr val="tx2"/>
                </a:solidFill>
              </a:rPr>
              <a:t>Project 1: Replace Old, Outdated SCBA </a:t>
            </a:r>
          </a:p>
          <a:p>
            <a:pPr eaLnBrk="1" hangingPunct="1">
              <a:buFont typeface="Wingdings" pitchFamily="2" charset="2"/>
              <a:buNone/>
              <a:defRPr/>
            </a:pPr>
            <a:r>
              <a:rPr lang="en-US" sz="2000" b="1" dirty="0" smtClean="0">
                <a:solidFill>
                  <a:schemeClr val="tx2"/>
                </a:solidFill>
              </a:rPr>
              <a:t>			– Electronic Prescore 			91</a:t>
            </a:r>
          </a:p>
          <a:p>
            <a:pPr eaLnBrk="1" hangingPunct="1">
              <a:buFont typeface="Wingdings" pitchFamily="2" charset="2"/>
              <a:buNone/>
              <a:defRPr/>
            </a:pPr>
            <a:r>
              <a:rPr lang="en-US" sz="2000" b="1" dirty="0" smtClean="0">
                <a:solidFill>
                  <a:schemeClr val="tx2"/>
                </a:solidFill>
              </a:rPr>
              <a:t>		    	– Peer Reviewers’ Score		89</a:t>
            </a:r>
          </a:p>
          <a:p>
            <a:pPr eaLnBrk="1" hangingPunct="1">
              <a:buFont typeface="Wingdings" pitchFamily="2" charset="2"/>
              <a:buNone/>
              <a:defRPr/>
            </a:pPr>
            <a:r>
              <a:rPr lang="en-US" sz="2000" b="1" dirty="0" smtClean="0">
                <a:solidFill>
                  <a:schemeClr val="tx2"/>
                </a:solidFill>
              </a:rPr>
              <a:t>	Project 2: Purchase P-25-Compliant Radios </a:t>
            </a:r>
          </a:p>
          <a:p>
            <a:pPr eaLnBrk="1" hangingPunct="1">
              <a:buFont typeface="Wingdings" pitchFamily="2" charset="2"/>
              <a:buNone/>
              <a:defRPr/>
            </a:pPr>
            <a:r>
              <a:rPr lang="en-US" sz="2000" b="1" dirty="0" smtClean="0">
                <a:solidFill>
                  <a:schemeClr val="tx2"/>
                </a:solidFill>
              </a:rPr>
              <a:t>			– Electronic Prescore 			</a:t>
            </a:r>
            <a:r>
              <a:rPr lang="en-US" sz="2000" b="1" dirty="0" smtClean="0">
                <a:solidFill>
                  <a:srgbClr val="BF2F38"/>
                </a:solidFill>
              </a:rPr>
              <a:t>94</a:t>
            </a:r>
          </a:p>
          <a:p>
            <a:pPr eaLnBrk="1" hangingPunct="1">
              <a:buFont typeface="Wingdings" pitchFamily="2" charset="2"/>
              <a:buNone/>
              <a:defRPr/>
            </a:pPr>
            <a:r>
              <a:rPr lang="en-US" sz="2000" b="1" dirty="0" smtClean="0">
                <a:solidFill>
                  <a:schemeClr val="tx2"/>
                </a:solidFill>
              </a:rPr>
              <a:t>		    	– Peer Reviewers’ Score		84</a:t>
            </a:r>
          </a:p>
          <a:p>
            <a:pPr eaLnBrk="1" hangingPunct="1">
              <a:buFont typeface="Wingdings" pitchFamily="2" charset="2"/>
              <a:buNone/>
              <a:defRPr/>
            </a:pPr>
            <a:r>
              <a:rPr lang="en-US" sz="2000" b="1" dirty="0" smtClean="0">
                <a:solidFill>
                  <a:schemeClr val="tx2"/>
                </a:solidFill>
              </a:rPr>
              <a:t>	Project 3: Generator for Unoccupied Substation </a:t>
            </a:r>
          </a:p>
          <a:p>
            <a:pPr eaLnBrk="1" hangingPunct="1">
              <a:buFont typeface="Wingdings" pitchFamily="2" charset="2"/>
              <a:buNone/>
              <a:defRPr/>
            </a:pPr>
            <a:r>
              <a:rPr lang="en-US" sz="2000" b="1" dirty="0" smtClean="0">
                <a:solidFill>
                  <a:schemeClr val="tx2"/>
                </a:solidFill>
              </a:rPr>
              <a:t>			– Electronic Prescore			</a:t>
            </a:r>
            <a:r>
              <a:rPr lang="en-US" sz="2000" b="1" dirty="0" smtClean="0">
                <a:solidFill>
                  <a:srgbClr val="BF2F38"/>
                </a:solidFill>
              </a:rPr>
              <a:t>50</a:t>
            </a:r>
          </a:p>
          <a:p>
            <a:pPr eaLnBrk="1" hangingPunct="1">
              <a:buFont typeface="Wingdings" pitchFamily="2" charset="2"/>
              <a:buNone/>
              <a:defRPr/>
            </a:pPr>
            <a:r>
              <a:rPr lang="en-US" sz="2000" b="1" dirty="0" smtClean="0">
                <a:solidFill>
                  <a:schemeClr val="tx2"/>
                </a:solidFill>
              </a:rPr>
              <a:t>		    	  NOT PANELED			---     </a:t>
            </a:r>
          </a:p>
          <a:p>
            <a:pPr eaLnBrk="1" hangingPunct="1">
              <a:buFont typeface="Wingdings" pitchFamily="2" charset="2"/>
              <a:buNone/>
              <a:defRPr/>
            </a:pPr>
            <a:endParaRPr lang="en-US" sz="2000" dirty="0" smtClean="0">
              <a:solidFill>
                <a:srgbClr val="6D6D6D"/>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7"/>
          <p:cNvSpPr>
            <a:spLocks noGrp="1"/>
          </p:cNvSpPr>
          <p:nvPr>
            <p:ph type="ctrTitle"/>
          </p:nvPr>
        </p:nvSpPr>
        <p:spPr>
          <a:xfrm>
            <a:off x="317500" y="0"/>
            <a:ext cx="8521700" cy="1143000"/>
          </a:xfrm>
        </p:spPr>
        <p:txBody>
          <a:bodyPr/>
          <a:lstStyle/>
          <a:p>
            <a:pPr eaLnBrk="1" hangingPunct="1"/>
            <a:r>
              <a:rPr lang="en-US" smtClean="0"/>
              <a:t>Application Scoring</a:t>
            </a:r>
          </a:p>
        </p:txBody>
      </p:sp>
      <p:sp>
        <p:nvSpPr>
          <p:cNvPr id="9" name="Content Placeholder 8"/>
          <p:cNvSpPr>
            <a:spLocks noGrp="1"/>
          </p:cNvSpPr>
          <p:nvPr>
            <p:ph idx="1"/>
          </p:nvPr>
        </p:nvSpPr>
        <p:spPr>
          <a:xfrm>
            <a:off x="304800" y="1371600"/>
            <a:ext cx="8534400" cy="4267200"/>
          </a:xfrm>
        </p:spPr>
        <p:txBody>
          <a:bodyPr/>
          <a:lstStyle/>
          <a:p>
            <a:pPr eaLnBrk="1" hangingPunct="1">
              <a:defRPr/>
            </a:pPr>
            <a:r>
              <a:rPr lang="en-US" sz="2400" dirty="0" smtClean="0">
                <a:solidFill>
                  <a:srgbClr val="6D6D6D"/>
                </a:solidFill>
              </a:rPr>
              <a:t>The score for each project will carry the same weight: 50 percent will be from the electronic prescore and 50 percent will be from an average of the Peer Review Panelists’ scores. (The Generator Project will not be paneled).</a:t>
            </a:r>
          </a:p>
          <a:p>
            <a:pPr eaLnBrk="1" hangingPunct="1">
              <a:defRPr/>
            </a:pPr>
            <a:r>
              <a:rPr lang="en-US" sz="2400" dirty="0" smtClean="0">
                <a:solidFill>
                  <a:srgbClr val="6D6D6D"/>
                </a:solidFill>
              </a:rPr>
              <a:t>The final score will be based on two projects. The generator project will be disregarded.</a:t>
            </a:r>
            <a:endParaRPr lang="en-US" sz="2400" dirty="0" smtClean="0">
              <a:solidFill>
                <a:schemeClr val="tx2"/>
              </a:solidFill>
            </a:endParaRPr>
          </a:p>
          <a:p>
            <a:pPr algn="ctr" eaLnBrk="1" hangingPunct="1">
              <a:buFont typeface="Wingdings" pitchFamily="2" charset="2"/>
              <a:buNone/>
              <a:defRPr/>
            </a:pPr>
            <a:r>
              <a:rPr lang="en-US" sz="2400" b="1" dirty="0" smtClean="0">
                <a:solidFill>
                  <a:schemeClr val="tx2"/>
                </a:solidFill>
              </a:rPr>
              <a:t>SCBA    (</a:t>
            </a:r>
            <a:r>
              <a:rPr lang="en-US" sz="2400" b="1" dirty="0" smtClean="0">
                <a:solidFill>
                  <a:srgbClr val="BF2F38"/>
                </a:solidFill>
              </a:rPr>
              <a:t>91 </a:t>
            </a:r>
            <a:r>
              <a:rPr lang="en-US" sz="2400" b="1" dirty="0" smtClean="0">
                <a:solidFill>
                  <a:schemeClr val="tx2"/>
                </a:solidFill>
              </a:rPr>
              <a:t>+  89) 180 ÷ 2 = 90 </a:t>
            </a:r>
          </a:p>
          <a:p>
            <a:pPr algn="ctr" eaLnBrk="1" hangingPunct="1">
              <a:buFont typeface="Wingdings" pitchFamily="2" charset="2"/>
              <a:buNone/>
              <a:defRPr/>
            </a:pPr>
            <a:r>
              <a:rPr lang="en-US" sz="2400" b="1" dirty="0" smtClean="0">
                <a:solidFill>
                  <a:schemeClr val="tx2"/>
                </a:solidFill>
              </a:rPr>
              <a:t>Radios  (</a:t>
            </a:r>
            <a:r>
              <a:rPr lang="en-US" sz="2400" b="1" dirty="0" smtClean="0">
                <a:solidFill>
                  <a:srgbClr val="BF2F38"/>
                </a:solidFill>
              </a:rPr>
              <a:t>94  </a:t>
            </a:r>
            <a:r>
              <a:rPr lang="en-US" sz="2400" b="1" dirty="0" smtClean="0">
                <a:solidFill>
                  <a:schemeClr val="tx2"/>
                </a:solidFill>
              </a:rPr>
              <a:t>+  84) 178 ÷ 2 = 89</a:t>
            </a:r>
          </a:p>
          <a:p>
            <a:pPr algn="ctr" eaLnBrk="1" hangingPunct="1">
              <a:buFont typeface="Wingdings" pitchFamily="2" charset="2"/>
              <a:buNone/>
              <a:defRPr/>
            </a:pPr>
            <a:r>
              <a:rPr lang="en-US" sz="2400" b="1" dirty="0" smtClean="0">
                <a:solidFill>
                  <a:schemeClr val="tx2"/>
                </a:solidFill>
              </a:rPr>
              <a:t>One or both projects might be funded.</a:t>
            </a:r>
          </a:p>
          <a:p>
            <a:pPr eaLnBrk="1" hangingPunct="1">
              <a:buFont typeface="Wingdings" pitchFamily="2" charset="2"/>
              <a:buNone/>
              <a:defRPr/>
            </a:pPr>
            <a:endParaRPr lang="en-US" sz="2000" b="1" dirty="0" smtClean="0">
              <a:solidFill>
                <a:schemeClr val="bg1"/>
              </a:solidFill>
            </a:endParaRPr>
          </a:p>
          <a:p>
            <a:pPr eaLnBrk="1" hangingPunct="1">
              <a:buFont typeface="Wingdings" pitchFamily="2" charset="2"/>
              <a:buNone/>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828800"/>
            <a:ext cx="8534400" cy="4525963"/>
          </a:xfrm>
        </p:spPr>
        <p:txBody>
          <a:bodyPr/>
          <a:lstStyle/>
          <a:p>
            <a:pPr eaLnBrk="1" hangingPunct="1">
              <a:defRPr/>
            </a:pPr>
            <a:r>
              <a:rPr lang="en-US" sz="2300" dirty="0" smtClean="0"/>
              <a:t>FEMA is legally required to consider the potential impact of all grant-funded projects on environmental resources and historic properties</a:t>
            </a:r>
            <a:r>
              <a:rPr lang="en-US" sz="2300" smtClean="0"/>
              <a:t>. This </a:t>
            </a:r>
            <a:r>
              <a:rPr lang="en-US" sz="2300" dirty="0" smtClean="0"/>
              <a:t>is accomplished via FEMA’s EHP Review.  </a:t>
            </a:r>
          </a:p>
          <a:p>
            <a:pPr eaLnBrk="1" hangingPunct="1">
              <a:defRPr/>
            </a:pPr>
            <a:r>
              <a:rPr lang="en-US" sz="2300" dirty="0" smtClean="0"/>
              <a:t>Grantees must comply with all applicable EHP laws, regulations, and Executive Orders. No project with the potential to impact natural resources or historic properties can begin until FEMA completes the required EHP review.  </a:t>
            </a:r>
          </a:p>
          <a:p>
            <a:pPr eaLnBrk="1" hangingPunct="1">
              <a:defRPr/>
            </a:pPr>
            <a:r>
              <a:rPr lang="en-US" sz="2300" dirty="0" smtClean="0"/>
              <a:t>Grantees who start projects before receiving EHP approval from FEMA risk deobligation of funds.</a:t>
            </a:r>
          </a:p>
          <a:p>
            <a:pPr eaLnBrk="1" hangingPunct="1">
              <a:defRPr/>
            </a:pPr>
            <a:endParaRPr lang="en-US" dirty="0"/>
          </a:p>
        </p:txBody>
      </p:sp>
      <p:sp>
        <p:nvSpPr>
          <p:cNvPr id="75778" name="Title 2"/>
          <p:cNvSpPr>
            <a:spLocks noGrp="1"/>
          </p:cNvSpPr>
          <p:nvPr>
            <p:ph type="ctrTitle"/>
          </p:nvPr>
        </p:nvSpPr>
        <p:spPr>
          <a:xfrm>
            <a:off x="317500" y="0"/>
            <a:ext cx="8521700" cy="1054100"/>
          </a:xfrm>
        </p:spPr>
        <p:txBody>
          <a:bodyPr/>
          <a:lstStyle/>
          <a:p>
            <a:pPr eaLnBrk="1" hangingPunct="1"/>
            <a:r>
              <a:rPr lang="en-US" smtClean="0"/>
              <a:t>Environmental and Historic Preservation (EHP) Review</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3"/>
          <p:cNvSpPr>
            <a:spLocks noGrp="1"/>
          </p:cNvSpPr>
          <p:nvPr>
            <p:ph type="title"/>
          </p:nvPr>
        </p:nvSpPr>
        <p:spPr>
          <a:xfrm>
            <a:off x="1792288" y="4724400"/>
            <a:ext cx="5486400" cy="642938"/>
          </a:xfrm>
        </p:spPr>
        <p:txBody>
          <a:bodyPr/>
          <a:lstStyle/>
          <a:p>
            <a:pPr algn="ctr" eaLnBrk="1" hangingPunct="1"/>
            <a:r>
              <a:rPr lang="en-US" sz="4400" b="0" smtClean="0"/>
              <a:t>Questions</a:t>
            </a:r>
          </a:p>
        </p:txBody>
      </p:sp>
      <p:pic>
        <p:nvPicPr>
          <p:cNvPr id="77826" name="Picture Placeholder 8" descr="shutterstock_36391027.jpg"/>
          <p:cNvPicPr>
            <a:picLocks noGrp="1" noChangeAspect="1"/>
          </p:cNvPicPr>
          <p:nvPr>
            <p:ph type="pic" idx="1"/>
          </p:nvPr>
        </p:nvPicPr>
        <p:blipFill>
          <a:blip r:embed="rId3"/>
          <a:srcRect/>
          <a:stretch>
            <a:fillRect/>
          </a:stretch>
        </p:blipFill>
        <p:spPr bwMode="auto">
          <a:noFill/>
          <a:ln>
            <a:miter lim="800000"/>
            <a:headEnd/>
            <a:tailEnd/>
          </a:ln>
        </p:spPr>
      </p:pic>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905000"/>
            <a:ext cx="8534400" cy="3581400"/>
          </a:xfrm>
        </p:spPr>
        <p:txBody>
          <a:bodyPr/>
          <a:lstStyle/>
          <a:p>
            <a:pPr eaLnBrk="1" hangingPunct="1">
              <a:buFont typeface="Wingdings" pitchFamily="2" charset="2"/>
              <a:buNone/>
              <a:defRPr/>
            </a:pPr>
            <a:r>
              <a:rPr lang="en-US" sz="2400" dirty="0" smtClean="0"/>
              <a:t>In the </a:t>
            </a:r>
            <a:r>
              <a:rPr lang="en-US" sz="2400" i="1" dirty="0" smtClean="0"/>
              <a:t>Applicant Information </a:t>
            </a:r>
            <a:r>
              <a:rPr lang="en-US" sz="2400" dirty="0" smtClean="0"/>
              <a:t>section you will be asked to</a:t>
            </a:r>
          </a:p>
          <a:p>
            <a:pPr lvl="1" eaLnBrk="1" hangingPunct="1">
              <a:spcBef>
                <a:spcPts val="1728"/>
              </a:spcBef>
              <a:defRPr/>
            </a:pPr>
            <a:r>
              <a:rPr lang="en-US" sz="2400" dirty="0" smtClean="0"/>
              <a:t>Describe your organization and/or the community you serve. </a:t>
            </a:r>
          </a:p>
          <a:p>
            <a:pPr eaLnBrk="1" hangingPunct="1">
              <a:defRPr/>
            </a:pPr>
            <a:endParaRPr lang="en-US" dirty="0"/>
          </a:p>
        </p:txBody>
      </p:sp>
      <p:sp>
        <p:nvSpPr>
          <p:cNvPr id="79874" name="Title 19"/>
          <p:cNvSpPr>
            <a:spLocks noGrp="1"/>
          </p:cNvSpPr>
          <p:nvPr>
            <p:ph type="ctrTitle"/>
          </p:nvPr>
        </p:nvSpPr>
        <p:spPr>
          <a:xfrm>
            <a:off x="317500" y="0"/>
            <a:ext cx="8521700" cy="1143000"/>
          </a:xfrm>
        </p:spPr>
        <p:txBody>
          <a:bodyPr/>
          <a:lstStyle/>
          <a:p>
            <a:pPr eaLnBrk="1" hangingPunct="1"/>
            <a:r>
              <a:rPr lang="en-US" smtClean="0"/>
              <a:t>Application Changes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3" name="Rectangle 3"/>
          <p:cNvSpPr>
            <a:spLocks noGrp="1" noChangeArrowheads="1"/>
          </p:cNvSpPr>
          <p:nvPr>
            <p:ph idx="1"/>
          </p:nvPr>
        </p:nvSpPr>
        <p:spPr>
          <a:xfrm>
            <a:off x="304800" y="1219200"/>
            <a:ext cx="8534400" cy="4678363"/>
          </a:xfrm>
        </p:spPr>
        <p:txBody>
          <a:bodyPr>
            <a:normAutofit/>
          </a:bodyPr>
          <a:lstStyle/>
          <a:p>
            <a:pPr marL="548640" indent="-411480" algn="ctr" eaLnBrk="1" fontAlgn="auto" hangingPunct="1">
              <a:spcAft>
                <a:spcPts val="0"/>
              </a:spcAft>
              <a:buClr>
                <a:schemeClr val="tx1">
                  <a:shade val="95000"/>
                </a:schemeClr>
              </a:buClr>
              <a:buFontTx/>
              <a:buNone/>
              <a:defRPr/>
            </a:pPr>
            <a:endParaRPr lang="en-US" sz="2400" b="1" dirty="0" smtClean="0">
              <a:cs typeface="Arial"/>
            </a:endParaRPr>
          </a:p>
          <a:p>
            <a:pPr marL="548640" indent="-411480" algn="ctr" eaLnBrk="1" fontAlgn="auto" hangingPunct="1">
              <a:spcAft>
                <a:spcPts val="0"/>
              </a:spcAft>
              <a:buClr>
                <a:schemeClr val="tx1">
                  <a:shade val="95000"/>
                </a:schemeClr>
              </a:buClr>
              <a:buFontTx/>
              <a:buNone/>
              <a:defRPr/>
            </a:pPr>
            <a:r>
              <a:rPr lang="en-US" sz="2400" b="1" dirty="0" smtClean="0">
                <a:cs typeface="Arial"/>
              </a:rPr>
              <a:t>Name, Fire Program Specialist</a:t>
            </a:r>
          </a:p>
          <a:p>
            <a:pPr marL="548640" indent="-411480" algn="ctr" eaLnBrk="1" fontAlgn="auto" hangingPunct="1">
              <a:spcAft>
                <a:spcPts val="0"/>
              </a:spcAft>
              <a:buClr>
                <a:schemeClr val="tx1">
                  <a:shade val="95000"/>
                </a:schemeClr>
              </a:buClr>
              <a:buFontTx/>
              <a:buNone/>
              <a:defRPr/>
            </a:pPr>
            <a:r>
              <a:rPr lang="en-US" sz="2400" b="1" dirty="0" smtClean="0">
                <a:cs typeface="Arial"/>
                <a:hlinkClick r:id="rId3"/>
              </a:rPr>
              <a:t>First.Lastname@dhs.gov</a:t>
            </a:r>
            <a:endParaRPr lang="en-US" sz="2400" b="1" dirty="0" smtClean="0">
              <a:cs typeface="Arial"/>
            </a:endParaRPr>
          </a:p>
          <a:p>
            <a:pPr marL="548640" indent="-411480" algn="ctr" eaLnBrk="1" fontAlgn="auto" hangingPunct="1">
              <a:spcAft>
                <a:spcPts val="0"/>
              </a:spcAft>
              <a:buClr>
                <a:schemeClr val="tx1">
                  <a:shade val="95000"/>
                </a:schemeClr>
              </a:buClr>
              <a:buFontTx/>
              <a:buNone/>
              <a:defRPr/>
            </a:pPr>
            <a:r>
              <a:rPr lang="en-US" sz="2400" b="1" dirty="0" smtClean="0">
                <a:cs typeface="Arial"/>
              </a:rPr>
              <a:t>Office: (xxx) xxx-xxxx   Cell: (xxx) xxx-xxxx</a:t>
            </a:r>
          </a:p>
          <a:p>
            <a:pPr marL="548640" indent="-411480" algn="ctr" eaLnBrk="1" fontAlgn="auto" hangingPunct="1">
              <a:spcAft>
                <a:spcPts val="0"/>
              </a:spcAft>
              <a:buClr>
                <a:schemeClr val="tx1">
                  <a:shade val="95000"/>
                </a:schemeClr>
              </a:buClr>
              <a:buFontTx/>
              <a:buNone/>
              <a:defRPr/>
            </a:pPr>
            <a:endParaRPr lang="en-US" sz="2400" b="1" dirty="0" smtClean="0">
              <a:cs typeface="Arial"/>
            </a:endParaRPr>
          </a:p>
        </p:txBody>
      </p:sp>
      <p:cxnSp>
        <p:nvCxnSpPr>
          <p:cNvPr id="45058" name="Straight Connector 14"/>
          <p:cNvCxnSpPr>
            <a:cxnSpLocks noChangeShapeType="1"/>
          </p:cNvCxnSpPr>
          <p:nvPr/>
        </p:nvCxnSpPr>
        <p:spPr bwMode="auto">
          <a:xfrm>
            <a:off x="1371600" y="3962400"/>
            <a:ext cx="6858000" cy="0"/>
          </a:xfrm>
          <a:prstGeom prst="line">
            <a:avLst/>
          </a:prstGeom>
          <a:noFill/>
          <a:ln w="76200" algn="ctr">
            <a:solidFill>
              <a:schemeClr val="tx1"/>
            </a:solidFill>
            <a:round/>
            <a:headEnd/>
            <a:tailEnd/>
          </a:ln>
        </p:spPr>
      </p:cxnSp>
      <p:sp>
        <p:nvSpPr>
          <p:cNvPr id="45059" name="Title 12"/>
          <p:cNvSpPr>
            <a:spLocks noGrp="1"/>
          </p:cNvSpPr>
          <p:nvPr>
            <p:ph type="ctrTitle"/>
          </p:nvPr>
        </p:nvSpPr>
        <p:spPr>
          <a:xfrm>
            <a:off x="317500" y="0"/>
            <a:ext cx="8521700" cy="1143000"/>
          </a:xfrm>
        </p:spPr>
        <p:txBody>
          <a:bodyPr/>
          <a:lstStyle/>
          <a:p>
            <a:pPr eaLnBrk="1" hangingPunct="1"/>
            <a:r>
              <a:rPr lang="en-US" smtClean="0"/>
              <a:t>Presenter</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71600"/>
            <a:ext cx="8534400" cy="3733800"/>
          </a:xfrm>
        </p:spPr>
        <p:txBody>
          <a:bodyPr/>
          <a:lstStyle/>
          <a:p>
            <a:pPr marL="237744" lvl="1" indent="-237744" eaLnBrk="1" hangingPunct="1">
              <a:spcBef>
                <a:spcPts val="1728"/>
              </a:spcBef>
              <a:defRPr/>
            </a:pPr>
            <a:r>
              <a:rPr lang="en-US" sz="2400" b="1" dirty="0" smtClean="0"/>
              <a:t>Applicants will no longer be asked to write a single Narrative Statement for their entire application.</a:t>
            </a:r>
          </a:p>
          <a:p>
            <a:pPr marL="237744" lvl="1" indent="-237744" eaLnBrk="1" hangingPunct="1">
              <a:spcBef>
                <a:spcPts val="1728"/>
              </a:spcBef>
              <a:defRPr/>
            </a:pPr>
            <a:r>
              <a:rPr lang="en-US" sz="2400" dirty="0" smtClean="0"/>
              <a:t>Applicants now will provide Narratives </a:t>
            </a:r>
            <a:r>
              <a:rPr lang="en-US" sz="2400" b="1" dirty="0" smtClean="0"/>
              <a:t>specific to each </a:t>
            </a:r>
            <a:r>
              <a:rPr lang="en-US" sz="2400" b="1" i="1" dirty="0" smtClean="0"/>
              <a:t>Request Details A</a:t>
            </a:r>
            <a:r>
              <a:rPr lang="en-US" sz="2400" b="1" dirty="0" smtClean="0"/>
              <a:t>ctivity. </a:t>
            </a:r>
            <a:endParaRPr lang="en-US" b="1" dirty="0"/>
          </a:p>
        </p:txBody>
      </p:sp>
      <p:sp>
        <p:nvSpPr>
          <p:cNvPr id="81922" name="Title 19"/>
          <p:cNvSpPr>
            <a:spLocks noGrp="1"/>
          </p:cNvSpPr>
          <p:nvPr>
            <p:ph type="ctrTitle"/>
          </p:nvPr>
        </p:nvSpPr>
        <p:spPr>
          <a:xfrm>
            <a:off x="317500" y="0"/>
            <a:ext cx="8521700" cy="1143000"/>
          </a:xfrm>
        </p:spPr>
        <p:txBody>
          <a:bodyPr/>
          <a:lstStyle/>
          <a:p>
            <a:pPr eaLnBrk="1" hangingPunct="1"/>
            <a:r>
              <a:rPr lang="en-US" smtClean="0"/>
              <a:t>Application Changes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0"/>
            <a:ext cx="8534400" cy="3733800"/>
          </a:xfrm>
        </p:spPr>
        <p:txBody>
          <a:bodyPr/>
          <a:lstStyle/>
          <a:p>
            <a:pPr marL="0" lvl="1" eaLnBrk="1" hangingPunct="1">
              <a:spcBef>
                <a:spcPts val="1728"/>
              </a:spcBef>
              <a:buFont typeface="Wingdings" pitchFamily="2" charset="2"/>
              <a:buNone/>
              <a:defRPr/>
            </a:pPr>
            <a:r>
              <a:rPr lang="en-US" sz="2400" dirty="0" smtClean="0"/>
              <a:t>In the </a:t>
            </a:r>
            <a:r>
              <a:rPr lang="en-US" sz="2400" i="1" dirty="0" smtClean="0"/>
              <a:t>Request Details </a:t>
            </a:r>
            <a:r>
              <a:rPr lang="en-US" sz="2400" dirty="0" smtClean="0"/>
              <a:t>section for each activity, e.g., Training, Equipment, you will be asked to provide written Narratives.  You will write Narratives in four separate text boxes as they relate to the requested activity: </a:t>
            </a:r>
          </a:p>
          <a:p>
            <a:pPr marL="0" lvl="1" eaLnBrk="1" hangingPunct="1">
              <a:spcBef>
                <a:spcPts val="1200"/>
              </a:spcBef>
              <a:defRPr/>
            </a:pPr>
            <a:r>
              <a:rPr lang="en-US" sz="2400" dirty="0" smtClean="0"/>
              <a:t>Project description</a:t>
            </a:r>
          </a:p>
          <a:p>
            <a:pPr marL="0" lvl="1" eaLnBrk="1" hangingPunct="1">
              <a:spcBef>
                <a:spcPts val="1200"/>
              </a:spcBef>
              <a:defRPr/>
            </a:pPr>
            <a:r>
              <a:rPr lang="en-US" sz="2400" dirty="0" smtClean="0"/>
              <a:t>Cost benefit</a:t>
            </a:r>
          </a:p>
          <a:p>
            <a:pPr marL="0" lvl="1" eaLnBrk="1" hangingPunct="1">
              <a:spcBef>
                <a:spcPts val="1200"/>
              </a:spcBef>
              <a:defRPr/>
            </a:pPr>
            <a:r>
              <a:rPr lang="en-US" sz="2400" dirty="0" smtClean="0"/>
              <a:t>Statement of effect of the funds, and </a:t>
            </a:r>
          </a:p>
          <a:p>
            <a:pPr marL="0" lvl="1" eaLnBrk="1" hangingPunct="1">
              <a:spcBef>
                <a:spcPts val="1200"/>
              </a:spcBef>
              <a:defRPr/>
            </a:pPr>
            <a:r>
              <a:rPr lang="en-US" sz="2400" dirty="0" smtClean="0"/>
              <a:t>Additional information.</a:t>
            </a:r>
          </a:p>
        </p:txBody>
      </p:sp>
      <p:sp>
        <p:nvSpPr>
          <p:cNvPr id="83970" name="Title 19"/>
          <p:cNvSpPr>
            <a:spLocks noGrp="1"/>
          </p:cNvSpPr>
          <p:nvPr>
            <p:ph type="ctrTitle"/>
          </p:nvPr>
        </p:nvSpPr>
        <p:spPr>
          <a:xfrm>
            <a:off x="317500" y="0"/>
            <a:ext cx="8521700" cy="1143000"/>
          </a:xfrm>
        </p:spPr>
        <p:txBody>
          <a:bodyPr/>
          <a:lstStyle/>
          <a:p>
            <a:pPr eaLnBrk="1" hangingPunct="1"/>
            <a:r>
              <a:rPr lang="en-US" smtClean="0"/>
              <a:t>Application Changes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4000"/>
            <a:ext cx="8534400" cy="3581400"/>
          </a:xfrm>
        </p:spPr>
        <p:txBody>
          <a:bodyPr/>
          <a:lstStyle/>
          <a:p>
            <a:pPr marL="0" lvl="1" eaLnBrk="1" hangingPunct="1">
              <a:spcBef>
                <a:spcPts val="1728"/>
              </a:spcBef>
              <a:buFont typeface="Wingdings" pitchFamily="2" charset="2"/>
              <a:buNone/>
              <a:defRPr/>
            </a:pPr>
            <a:r>
              <a:rPr lang="en-US" sz="2400" dirty="0" smtClean="0"/>
              <a:t>Fire department applicants and regional applicants will be asked to indicate </a:t>
            </a:r>
            <a:r>
              <a:rPr lang="en-US" sz="2400" b="1" dirty="0" smtClean="0"/>
              <a:t>the total amount of funds being requested for EMS materials i</a:t>
            </a:r>
            <a:r>
              <a:rPr lang="en-US" sz="2400" dirty="0" smtClean="0"/>
              <a:t>n the </a:t>
            </a:r>
            <a:r>
              <a:rPr lang="en-US" sz="2400" i="1" dirty="0" smtClean="0"/>
              <a:t>Request Details </a:t>
            </a:r>
            <a:r>
              <a:rPr lang="en-US" sz="2400" dirty="0" smtClean="0"/>
              <a:t>section for each activity.</a:t>
            </a:r>
            <a:endParaRPr lang="en-US" sz="2400" b="1" dirty="0" smtClean="0"/>
          </a:p>
          <a:p>
            <a:pPr marL="0" lvl="1" eaLnBrk="1" hangingPunct="1">
              <a:spcBef>
                <a:spcPts val="1728"/>
              </a:spcBef>
              <a:buFont typeface="Wingdings" pitchFamily="2" charset="2"/>
              <a:buNone/>
              <a:defRPr/>
            </a:pPr>
            <a:r>
              <a:rPr lang="en-US" sz="2400" dirty="0" smtClean="0"/>
              <a:t>This question will not be scored and will not be counted toward your project budget. It is being asked for information purposes only.</a:t>
            </a:r>
          </a:p>
          <a:p>
            <a:pPr marL="0" lvl="1" eaLnBrk="1" hangingPunct="1">
              <a:spcBef>
                <a:spcPts val="1728"/>
              </a:spcBef>
              <a:buFont typeface="Wingdings" pitchFamily="2" charset="2"/>
              <a:buNone/>
              <a:defRPr/>
            </a:pPr>
            <a:endParaRPr lang="en-US" sz="2400" dirty="0" smtClean="0"/>
          </a:p>
          <a:p>
            <a:pPr marL="0" lvl="1" eaLnBrk="1" hangingPunct="1">
              <a:spcBef>
                <a:spcPts val="1728"/>
              </a:spcBef>
              <a:buFont typeface="Wingdings" pitchFamily="2" charset="2"/>
              <a:buNone/>
              <a:defRPr/>
            </a:pPr>
            <a:endParaRPr lang="en-US" sz="2400" dirty="0" smtClean="0"/>
          </a:p>
          <a:p>
            <a:pPr eaLnBrk="1" hangingPunct="1">
              <a:defRPr/>
            </a:pPr>
            <a:endParaRPr lang="en-US" dirty="0"/>
          </a:p>
        </p:txBody>
      </p:sp>
      <p:sp>
        <p:nvSpPr>
          <p:cNvPr id="86018" name="Title 19"/>
          <p:cNvSpPr>
            <a:spLocks noGrp="1"/>
          </p:cNvSpPr>
          <p:nvPr>
            <p:ph type="ctrTitle"/>
          </p:nvPr>
        </p:nvSpPr>
        <p:spPr>
          <a:xfrm>
            <a:off x="317500" y="0"/>
            <a:ext cx="8521700" cy="1143000"/>
          </a:xfrm>
        </p:spPr>
        <p:txBody>
          <a:bodyPr/>
          <a:lstStyle/>
          <a:p>
            <a:pPr eaLnBrk="1" hangingPunct="1"/>
            <a:r>
              <a:rPr lang="en-US" smtClean="0"/>
              <a:t>Application Changes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304800" y="1600200"/>
            <a:ext cx="8534400" cy="4525963"/>
          </a:xfrm>
        </p:spPr>
        <p:txBody>
          <a:bodyPr/>
          <a:lstStyle/>
          <a:p>
            <a:pPr eaLnBrk="1" hangingPunct="1">
              <a:buFont typeface="Wingdings" pitchFamily="2" charset="2"/>
              <a:buNone/>
              <a:defRPr/>
            </a:pPr>
            <a:r>
              <a:rPr lang="en-US" sz="2400" b="1" dirty="0" smtClean="0"/>
              <a:t>Look at:</a:t>
            </a:r>
          </a:p>
          <a:p>
            <a:pPr eaLnBrk="1" hangingPunct="1">
              <a:buFont typeface="Wingdings" pitchFamily="2" charset="2"/>
              <a:buNone/>
              <a:defRPr/>
            </a:pPr>
            <a:r>
              <a:rPr lang="en-US" sz="2400" dirty="0" smtClean="0"/>
              <a:t>History:  Trends – frequency – severity</a:t>
            </a:r>
          </a:p>
          <a:p>
            <a:pPr eaLnBrk="1" hangingPunct="1">
              <a:buFont typeface="Wingdings" pitchFamily="2" charset="2"/>
              <a:buNone/>
              <a:defRPr/>
            </a:pPr>
            <a:r>
              <a:rPr lang="en-US" sz="2400" dirty="0" smtClean="0"/>
              <a:t>Current:  Financial – core mission – political</a:t>
            </a:r>
          </a:p>
          <a:p>
            <a:pPr eaLnBrk="1" hangingPunct="1">
              <a:buFont typeface="Wingdings" pitchFamily="2" charset="2"/>
              <a:buNone/>
              <a:defRPr/>
            </a:pPr>
            <a:r>
              <a:rPr lang="en-US" sz="2400" dirty="0" smtClean="0"/>
              <a:t>Future:  Possibilities – probabilities – certainties</a:t>
            </a:r>
          </a:p>
          <a:p>
            <a:pPr eaLnBrk="1" hangingPunct="1">
              <a:defRPr/>
            </a:pPr>
            <a:endParaRPr lang="en-US" dirty="0" smtClean="0"/>
          </a:p>
          <a:p>
            <a:pPr eaLnBrk="1" hangingPunct="1">
              <a:defRPr/>
            </a:pPr>
            <a:endParaRPr lang="en-US" dirty="0"/>
          </a:p>
        </p:txBody>
      </p:sp>
      <p:sp>
        <p:nvSpPr>
          <p:cNvPr id="88066" name="Title 14"/>
          <p:cNvSpPr>
            <a:spLocks noGrp="1"/>
          </p:cNvSpPr>
          <p:nvPr>
            <p:ph type="ctrTitle"/>
          </p:nvPr>
        </p:nvSpPr>
        <p:spPr>
          <a:xfrm>
            <a:off x="317500" y="0"/>
            <a:ext cx="8521700" cy="1143000"/>
          </a:xfrm>
        </p:spPr>
        <p:txBody>
          <a:bodyPr/>
          <a:lstStyle/>
          <a:p>
            <a:pPr eaLnBrk="1" hangingPunct="1"/>
            <a:r>
              <a:rPr lang="en-US" smtClean="0"/>
              <a:t>Community Risk Assessment</a:t>
            </a:r>
          </a:p>
        </p:txBody>
      </p:sp>
      <p:sp>
        <p:nvSpPr>
          <p:cNvPr id="88067" name="Text Box 4"/>
          <p:cNvSpPr txBox="1">
            <a:spLocks noChangeArrowheads="1"/>
          </p:cNvSpPr>
          <p:nvPr/>
        </p:nvSpPr>
        <p:spPr bwMode="auto">
          <a:xfrm>
            <a:off x="1355725" y="5611813"/>
            <a:ext cx="5959475" cy="366712"/>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04800" y="1371600"/>
            <a:ext cx="8534400" cy="4525963"/>
          </a:xfrm>
        </p:spPr>
        <p:txBody>
          <a:bodyPr/>
          <a:lstStyle/>
          <a:p>
            <a:pPr indent="-237744" algn="ctr" eaLnBrk="1" hangingPunct="1">
              <a:buFont typeface="Wingdings" pitchFamily="2" charset="2"/>
              <a:buNone/>
              <a:defRPr/>
            </a:pPr>
            <a:r>
              <a:rPr lang="en-US" sz="3600" dirty="0" smtClean="0"/>
              <a:t>Financial Need</a:t>
            </a:r>
          </a:p>
          <a:p>
            <a:pPr marL="0" indent="0" eaLnBrk="1" hangingPunct="1">
              <a:buFont typeface="Wingdings" pitchFamily="2" charset="2"/>
              <a:buNone/>
              <a:defRPr/>
            </a:pPr>
            <a:r>
              <a:rPr lang="en-US" sz="2400" dirty="0" smtClean="0"/>
              <a:t>Your organization’s financial need for the grant, which formerly was discussed in the </a:t>
            </a:r>
            <a:r>
              <a:rPr lang="en-US" sz="2400" i="1" dirty="0" smtClean="0"/>
              <a:t>Narrative Statement</a:t>
            </a:r>
            <a:r>
              <a:rPr lang="en-US" sz="2400" dirty="0" smtClean="0"/>
              <a:t>, now should be discussed earlier in the </a:t>
            </a:r>
            <a:r>
              <a:rPr lang="en-US" sz="2400" i="1" dirty="0" smtClean="0"/>
              <a:t>Department Characteristics (Part II) </a:t>
            </a:r>
            <a:r>
              <a:rPr lang="en-US" sz="2400" dirty="0" smtClean="0"/>
              <a:t>section of the application</a:t>
            </a:r>
            <a:r>
              <a:rPr lang="en-US" sz="2400" i="1" dirty="0" smtClean="0"/>
              <a:t>.  </a:t>
            </a:r>
            <a:endParaRPr lang="en-US" sz="2400" i="1" dirty="0"/>
          </a:p>
        </p:txBody>
      </p:sp>
      <p:sp>
        <p:nvSpPr>
          <p:cNvPr id="90114" name="Title 19"/>
          <p:cNvSpPr>
            <a:spLocks noGrp="1"/>
          </p:cNvSpPr>
          <p:nvPr>
            <p:ph type="ctrTitle"/>
          </p:nvPr>
        </p:nvSpPr>
        <p:spPr>
          <a:xfrm>
            <a:off x="317500" y="0"/>
            <a:ext cx="8521700" cy="1143000"/>
          </a:xfrm>
        </p:spPr>
        <p:txBody>
          <a:bodyPr/>
          <a:lstStyle/>
          <a:p>
            <a:pPr eaLnBrk="1" hangingPunct="1"/>
            <a:r>
              <a:rPr lang="en-US" smtClean="0"/>
              <a:t>Application Changes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idx="1"/>
          </p:nvPr>
        </p:nvSpPr>
        <p:spPr>
          <a:xfrm>
            <a:off x="304800" y="1371600"/>
            <a:ext cx="8534400" cy="4525963"/>
          </a:xfrm>
        </p:spPr>
        <p:txBody>
          <a:bodyPr/>
          <a:lstStyle/>
          <a:p>
            <a:pPr eaLnBrk="1" hangingPunct="1">
              <a:buFont typeface="Wingdings" pitchFamily="2" charset="2"/>
              <a:buNone/>
              <a:defRPr/>
            </a:pPr>
            <a:r>
              <a:rPr lang="en-US" sz="2400" dirty="0" smtClean="0"/>
              <a:t>In </a:t>
            </a:r>
            <a:r>
              <a:rPr lang="en-US" sz="2400" i="1" dirty="0" smtClean="0"/>
              <a:t>Department Characteristics (Part II), </a:t>
            </a:r>
            <a:r>
              <a:rPr lang="en-US" sz="2400" dirty="0" smtClean="0"/>
              <a:t>explain:</a:t>
            </a:r>
          </a:p>
          <a:p>
            <a:pPr eaLnBrk="1" hangingPunct="1">
              <a:defRPr/>
            </a:pPr>
            <a:r>
              <a:rPr lang="en-US" sz="2400" dirty="0" smtClean="0"/>
              <a:t>Why do you need money from the Federal Government?</a:t>
            </a:r>
          </a:p>
          <a:p>
            <a:pPr eaLnBrk="1" hangingPunct="1">
              <a:defRPr/>
            </a:pPr>
            <a:r>
              <a:rPr lang="en-US" sz="2400" dirty="0" smtClean="0"/>
              <a:t>Why can’t you complete this project without Federal funds? </a:t>
            </a:r>
          </a:p>
          <a:p>
            <a:pPr eaLnBrk="1" hangingPunct="1">
              <a:defRPr/>
            </a:pPr>
            <a:r>
              <a:rPr lang="en-US" sz="2400" dirty="0" smtClean="0"/>
              <a:t>Describe your income compared to expenses to illustrate current funding deficiencies.</a:t>
            </a:r>
          </a:p>
        </p:txBody>
      </p:sp>
      <p:sp>
        <p:nvSpPr>
          <p:cNvPr id="92162" name="Title 15"/>
          <p:cNvSpPr>
            <a:spLocks noGrp="1"/>
          </p:cNvSpPr>
          <p:nvPr>
            <p:ph type="ctrTitle"/>
          </p:nvPr>
        </p:nvSpPr>
        <p:spPr>
          <a:xfrm>
            <a:off x="317500" y="0"/>
            <a:ext cx="8521700" cy="1143000"/>
          </a:xfrm>
        </p:spPr>
        <p:txBody>
          <a:bodyPr/>
          <a:lstStyle/>
          <a:p>
            <a:pPr eaLnBrk="1" hangingPunct="1"/>
            <a:r>
              <a:rPr lang="en-US" smtClean="0"/>
              <a:t> Financial Need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idx="1"/>
          </p:nvPr>
        </p:nvSpPr>
        <p:spPr>
          <a:xfrm>
            <a:off x="381000" y="1600200"/>
            <a:ext cx="8458200" cy="4525963"/>
          </a:xfrm>
        </p:spPr>
        <p:txBody>
          <a:bodyPr/>
          <a:lstStyle/>
          <a:p>
            <a:pPr eaLnBrk="1" hangingPunct="1">
              <a:defRPr/>
            </a:pPr>
            <a:r>
              <a:rPr lang="en-US" sz="2400" dirty="0" smtClean="0"/>
              <a:t>Explain other attempts you have made to fund department needs (e.g., fundraisers, donations, funds from insurance, taxes, fees for service or subscription service). </a:t>
            </a:r>
          </a:p>
          <a:p>
            <a:pPr eaLnBrk="1" hangingPunct="1">
              <a:defRPr/>
            </a:pPr>
            <a:r>
              <a:rPr lang="en-US" sz="2400" dirty="0" smtClean="0"/>
              <a:t>Explain financial and community trends or changes (shrinking economy or rapid growth).</a:t>
            </a:r>
            <a:endParaRPr lang="en-US" sz="2400" dirty="0"/>
          </a:p>
        </p:txBody>
      </p:sp>
      <p:sp>
        <p:nvSpPr>
          <p:cNvPr id="94210" name="Title 15"/>
          <p:cNvSpPr>
            <a:spLocks noGrp="1"/>
          </p:cNvSpPr>
          <p:nvPr>
            <p:ph type="ctrTitle"/>
          </p:nvPr>
        </p:nvSpPr>
        <p:spPr>
          <a:xfrm>
            <a:off x="317500" y="0"/>
            <a:ext cx="8521700" cy="1143000"/>
          </a:xfrm>
        </p:spPr>
        <p:txBody>
          <a:bodyPr/>
          <a:lstStyle/>
          <a:p>
            <a:pPr eaLnBrk="1" hangingPunct="1"/>
            <a:r>
              <a:rPr lang="en-US" smtClean="0"/>
              <a:t> Financial Need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04800" y="1219200"/>
            <a:ext cx="8534400" cy="4525963"/>
          </a:xfrm>
        </p:spPr>
        <p:txBody>
          <a:bodyPr/>
          <a:lstStyle/>
          <a:p>
            <a:pPr eaLnBrk="1" hangingPunct="1">
              <a:buFont typeface="Wingdings" pitchFamily="2" charset="2"/>
              <a:buNone/>
              <a:defRPr/>
            </a:pPr>
            <a:r>
              <a:rPr lang="en-US" sz="2400" dirty="0" smtClean="0"/>
              <a:t>In </a:t>
            </a:r>
            <a:r>
              <a:rPr lang="en-US" sz="2400" i="1" dirty="0" smtClean="0"/>
              <a:t>Department Characteristics (Part I) </a:t>
            </a:r>
          </a:p>
          <a:p>
            <a:pPr lvl="1" eaLnBrk="1" hangingPunct="1">
              <a:defRPr/>
            </a:pPr>
            <a:r>
              <a:rPr lang="en-US" sz="2400" dirty="0" smtClean="0"/>
              <a:t>You will be asked whether the department is compliant to the National Incident Management System (NIMS) requirements.</a:t>
            </a:r>
          </a:p>
          <a:p>
            <a:pPr eaLnBrk="1" hangingPunct="1">
              <a:buFont typeface="Wingdings" pitchFamily="2" charset="2"/>
              <a:buNone/>
              <a:defRPr/>
            </a:pPr>
            <a:r>
              <a:rPr lang="en-US" sz="2400" dirty="0" smtClean="0"/>
              <a:t>In </a:t>
            </a:r>
            <a:r>
              <a:rPr lang="en-US" sz="2400" i="1" dirty="0" smtClean="0"/>
              <a:t>Department Characteristics (Part II)</a:t>
            </a:r>
          </a:p>
          <a:p>
            <a:pPr lvl="1" eaLnBrk="1" hangingPunct="1">
              <a:defRPr/>
            </a:pPr>
            <a:r>
              <a:rPr lang="en-US" sz="2400" dirty="0" smtClean="0"/>
              <a:t>You will be asked to give the percentage of your annual budget that comes from </a:t>
            </a:r>
          </a:p>
          <a:p>
            <a:pPr lvl="2" eaLnBrk="1" hangingPunct="1">
              <a:buFont typeface="Courier New" pitchFamily="49" charset="0"/>
              <a:buChar char="o"/>
              <a:defRPr/>
            </a:pPr>
            <a:r>
              <a:rPr lang="en-US" sz="2400" dirty="0" smtClean="0"/>
              <a:t>EMS Billing </a:t>
            </a:r>
          </a:p>
          <a:p>
            <a:pPr lvl="2" eaLnBrk="1" hangingPunct="1">
              <a:buFont typeface="Courier New" pitchFamily="49" charset="0"/>
              <a:buChar char="o"/>
              <a:defRPr/>
            </a:pPr>
            <a:r>
              <a:rPr lang="en-US" sz="2400" dirty="0" smtClean="0"/>
              <a:t>Fees for Services other than EMS billing (e.g</a:t>
            </a:r>
            <a:r>
              <a:rPr lang="en-US" sz="2400" dirty="0" smtClean="0">
                <a:solidFill>
                  <a:srgbClr val="6D6D6D"/>
                </a:solidFill>
              </a:rPr>
              <a:t>., vehicle extrication) </a:t>
            </a:r>
          </a:p>
        </p:txBody>
      </p:sp>
      <p:sp>
        <p:nvSpPr>
          <p:cNvPr id="96258" name="Title 19"/>
          <p:cNvSpPr>
            <a:spLocks noGrp="1"/>
          </p:cNvSpPr>
          <p:nvPr>
            <p:ph type="ctrTitle"/>
          </p:nvPr>
        </p:nvSpPr>
        <p:spPr>
          <a:xfrm>
            <a:off x="317500" y="0"/>
            <a:ext cx="8521700" cy="1143000"/>
          </a:xfrm>
        </p:spPr>
        <p:txBody>
          <a:bodyPr/>
          <a:lstStyle/>
          <a:p>
            <a:pPr eaLnBrk="1" hangingPunct="1"/>
            <a:r>
              <a:rPr lang="en-US" smtClean="0"/>
              <a:t>Application Changes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304800" y="1600200"/>
            <a:ext cx="8534400" cy="4525963"/>
          </a:xfrm>
        </p:spPr>
        <p:txBody>
          <a:bodyPr/>
          <a:lstStyle/>
          <a:p>
            <a:pPr eaLnBrk="1" hangingPunct="1">
              <a:defRPr/>
            </a:pPr>
            <a:r>
              <a:rPr lang="en-US" sz="2400" dirty="0" smtClean="0"/>
              <a:t>Applicants may request multiple vehicles, but the total amount requested will be limited to their financial cap, which is based on population.</a:t>
            </a:r>
          </a:p>
          <a:p>
            <a:pPr eaLnBrk="1" hangingPunct="1">
              <a:defRPr/>
            </a:pPr>
            <a:r>
              <a:rPr lang="en-US" sz="2400" dirty="0" smtClean="0"/>
              <a:t>Ambulances are now included as a High Priority under Fire Department Vehicles.</a:t>
            </a:r>
          </a:p>
          <a:p>
            <a:pPr lvl="1" eaLnBrk="1" hangingPunct="1">
              <a:defRPr/>
            </a:pPr>
            <a:endParaRPr lang="en-US" dirty="0" smtClean="0"/>
          </a:p>
        </p:txBody>
      </p:sp>
      <p:sp>
        <p:nvSpPr>
          <p:cNvPr id="98306" name="Title 19"/>
          <p:cNvSpPr>
            <a:spLocks noGrp="1"/>
          </p:cNvSpPr>
          <p:nvPr>
            <p:ph type="ctrTitle"/>
          </p:nvPr>
        </p:nvSpPr>
        <p:spPr>
          <a:xfrm>
            <a:off x="317500" y="0"/>
            <a:ext cx="8597900" cy="1143000"/>
          </a:xfrm>
        </p:spPr>
        <p:txBody>
          <a:bodyPr/>
          <a:lstStyle/>
          <a:p>
            <a:pPr eaLnBrk="1" hangingPunct="1"/>
            <a:r>
              <a:rPr lang="en-US" smtClean="0"/>
              <a:t>Vehicle Changes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04800" y="1600200"/>
            <a:ext cx="8534400" cy="4525963"/>
          </a:xfrm>
        </p:spPr>
        <p:txBody>
          <a:bodyPr/>
          <a:lstStyle/>
          <a:p>
            <a:pPr eaLnBrk="1" hangingPunct="1">
              <a:defRPr/>
            </a:pPr>
            <a:r>
              <a:rPr lang="en-US" sz="2400" dirty="0" smtClean="0"/>
              <a:t>Applications for turnout gear may now request complete sets or list the individual pieces of the turnout ensemble needed.</a:t>
            </a:r>
          </a:p>
          <a:p>
            <a:pPr eaLnBrk="1" hangingPunct="1">
              <a:defRPr/>
            </a:pPr>
            <a:r>
              <a:rPr lang="en-US" sz="2400" dirty="0" smtClean="0"/>
              <a:t>In requests for Self-Contained Breathing Apparatus (SCBA), the highest priority will be given to replacing SCBA manufactured before the 2002 Edition of NFPA 1981. </a:t>
            </a:r>
          </a:p>
          <a:p>
            <a:pPr lvl="1" eaLnBrk="1" hangingPunct="1">
              <a:defRPr/>
            </a:pPr>
            <a:endParaRPr lang="en-US" dirty="0" smtClean="0"/>
          </a:p>
          <a:p>
            <a:pPr lvl="1" eaLnBrk="1" hangingPunct="1">
              <a:defRPr/>
            </a:pPr>
            <a:endParaRPr lang="en-US" dirty="0" smtClean="0"/>
          </a:p>
        </p:txBody>
      </p:sp>
      <p:sp>
        <p:nvSpPr>
          <p:cNvPr id="100354" name="Title 19"/>
          <p:cNvSpPr>
            <a:spLocks noGrp="1"/>
          </p:cNvSpPr>
          <p:nvPr>
            <p:ph type="ctrTitle"/>
          </p:nvPr>
        </p:nvSpPr>
        <p:spPr>
          <a:xfrm>
            <a:off x="317500" y="0"/>
            <a:ext cx="8521700" cy="1143000"/>
          </a:xfrm>
        </p:spPr>
        <p:txBody>
          <a:bodyPr/>
          <a:lstStyle/>
          <a:p>
            <a:pPr eaLnBrk="1" hangingPunct="1"/>
            <a:r>
              <a:rPr lang="en-US" smtClean="0"/>
              <a:t>Personal Protective Equipment Changes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p:cNvSpPr>
            <a:spLocks noGrp="1"/>
          </p:cNvSpPr>
          <p:nvPr>
            <p:ph idx="1"/>
          </p:nvPr>
        </p:nvSpPr>
        <p:spPr>
          <a:xfrm>
            <a:off x="304800" y="2133600"/>
            <a:ext cx="8534400" cy="3124200"/>
          </a:xfrm>
        </p:spPr>
        <p:txBody>
          <a:bodyPr/>
          <a:lstStyle/>
          <a:p>
            <a:pPr eaLnBrk="1" hangingPunct="1">
              <a:buFont typeface="Wingdings" pitchFamily="2" charset="2"/>
              <a:buNone/>
              <a:defRPr/>
            </a:pPr>
            <a:r>
              <a:rPr lang="en-US" sz="2400" dirty="0" smtClean="0"/>
              <a:t>	The purpose of the Assistance to Firefighters Grant (AFG) Program is to enhance the ability of first responders to protect the health and safety of the public from fire and related hazards.</a:t>
            </a:r>
          </a:p>
        </p:txBody>
      </p:sp>
      <p:sp>
        <p:nvSpPr>
          <p:cNvPr id="47106" name="Rectangle 2"/>
          <p:cNvSpPr>
            <a:spLocks noGrp="1" noChangeArrowheads="1"/>
          </p:cNvSpPr>
          <p:nvPr>
            <p:ph type="ctrTitle"/>
          </p:nvPr>
        </p:nvSpPr>
        <p:spPr>
          <a:xfrm>
            <a:off x="317500" y="0"/>
            <a:ext cx="8521700" cy="1143000"/>
          </a:xfrm>
        </p:spPr>
        <p:txBody>
          <a:bodyPr/>
          <a:lstStyle/>
          <a:p>
            <a:pPr eaLnBrk="1" hangingPunct="1"/>
            <a:r>
              <a:rPr lang="en-US" smtClean="0"/>
              <a:t>Assistance to Firefighters</a:t>
            </a:r>
            <a:br>
              <a:rPr lang="en-US" smtClean="0"/>
            </a:br>
            <a:r>
              <a:rPr lang="en-US" smtClean="0"/>
              <a:t>Grant Program</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04800" y="1600200"/>
            <a:ext cx="8534400" cy="4525963"/>
          </a:xfrm>
        </p:spPr>
        <p:txBody>
          <a:bodyPr/>
          <a:lstStyle/>
          <a:p>
            <a:pPr eaLnBrk="1" hangingPunct="1">
              <a:spcBef>
                <a:spcPts val="1728"/>
              </a:spcBef>
              <a:defRPr/>
            </a:pPr>
            <a:r>
              <a:rPr lang="en-US" sz="2400" dirty="0" smtClean="0"/>
              <a:t>A Behavioral Health Program is now required as one of the four primary activities to receive a wellness and fitness grant.</a:t>
            </a:r>
          </a:p>
          <a:p>
            <a:pPr eaLnBrk="1" hangingPunct="1">
              <a:spcBef>
                <a:spcPts val="1728"/>
              </a:spcBef>
              <a:defRPr/>
            </a:pPr>
            <a:r>
              <a:rPr lang="en-US" sz="2400" dirty="0" smtClean="0"/>
              <a:t>If your department does not currently offer a Behavioral Health Program, you must request funding to establish such a program before requesting other wellness and fitness projects, such as fitness equipment. </a:t>
            </a:r>
          </a:p>
          <a:p>
            <a:pPr lvl="1" eaLnBrk="1" hangingPunct="1">
              <a:defRPr/>
            </a:pPr>
            <a:endParaRPr lang="en-US" dirty="0"/>
          </a:p>
        </p:txBody>
      </p:sp>
      <p:sp>
        <p:nvSpPr>
          <p:cNvPr id="102402" name="Title 19"/>
          <p:cNvSpPr>
            <a:spLocks noGrp="1"/>
          </p:cNvSpPr>
          <p:nvPr>
            <p:ph type="ctrTitle"/>
          </p:nvPr>
        </p:nvSpPr>
        <p:spPr>
          <a:xfrm>
            <a:off x="317500" y="0"/>
            <a:ext cx="8521700" cy="1371600"/>
          </a:xfrm>
        </p:spPr>
        <p:txBody>
          <a:bodyPr anchor="ctr"/>
          <a:lstStyle/>
          <a:p>
            <a:pPr eaLnBrk="1" hangingPunct="1"/>
            <a:r>
              <a:rPr lang="en-US" smtClean="0"/>
              <a:t>Wellness and Fitness Changes </a:t>
            </a:r>
            <a:br>
              <a:rPr lang="en-US" smtClean="0"/>
            </a:br>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Content Placeholder 1"/>
          <p:cNvSpPr>
            <a:spLocks noGrp="1"/>
          </p:cNvSpPr>
          <p:nvPr>
            <p:ph idx="1"/>
          </p:nvPr>
        </p:nvSpPr>
        <p:spPr bwMode="auto">
          <a:xfrm>
            <a:off x="304800" y="1600200"/>
            <a:ext cx="85344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smtClean="0">
                <a:solidFill>
                  <a:srgbClr val="6D6D6D"/>
                </a:solidFill>
              </a:rPr>
              <a:t>Stand-alone Flashover Simulators are no longer eligible for funding. </a:t>
            </a:r>
          </a:p>
          <a:p>
            <a:pPr eaLnBrk="1" hangingPunct="1"/>
            <a:r>
              <a:rPr lang="en-US" sz="2400" smtClean="0">
                <a:solidFill>
                  <a:srgbClr val="6D6D6D"/>
                </a:solidFill>
              </a:rPr>
              <a:t>However you can still request commercially manufactured Mobile Burn Trailers.</a:t>
            </a:r>
          </a:p>
        </p:txBody>
      </p:sp>
      <p:sp>
        <p:nvSpPr>
          <p:cNvPr id="104450" name="Title 2"/>
          <p:cNvSpPr>
            <a:spLocks noGrp="1"/>
          </p:cNvSpPr>
          <p:nvPr>
            <p:ph type="ctrTitle"/>
          </p:nvPr>
        </p:nvSpPr>
        <p:spPr>
          <a:xfrm>
            <a:off x="317500" y="0"/>
            <a:ext cx="8521700" cy="1054100"/>
          </a:xfrm>
        </p:spPr>
        <p:txBody>
          <a:bodyPr/>
          <a:lstStyle/>
          <a:p>
            <a:pPr eaLnBrk="1" hangingPunct="1"/>
            <a:r>
              <a:rPr lang="en-US" smtClean="0"/>
              <a:t>Training Changes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04800" y="1600200"/>
            <a:ext cx="8534400" cy="4525963"/>
          </a:xfrm>
        </p:spPr>
        <p:txBody>
          <a:bodyPr/>
          <a:lstStyle/>
          <a:p>
            <a:pPr eaLnBrk="1" hangingPunct="1">
              <a:spcBef>
                <a:spcPts val="1728"/>
              </a:spcBef>
              <a:defRPr/>
            </a:pPr>
            <a:r>
              <a:rPr lang="en-US" sz="2400" dirty="0" smtClean="0"/>
              <a:t>New this year is the ability to request Personal Protective Equipment (PPE) as a Regional Project. </a:t>
            </a:r>
          </a:p>
          <a:p>
            <a:pPr eaLnBrk="1" hangingPunct="1">
              <a:spcBef>
                <a:spcPts val="1728"/>
              </a:spcBef>
              <a:defRPr/>
            </a:pPr>
            <a:r>
              <a:rPr lang="en-US" sz="2400" dirty="0" smtClean="0"/>
              <a:t>Turnout gear and SCBAs are now eligible, but all departments participating in the Regional Application will be reviewed for previous SCBA grant awards. </a:t>
            </a:r>
          </a:p>
          <a:p>
            <a:pPr lvl="1" eaLnBrk="1" hangingPunct="1">
              <a:defRPr/>
            </a:pPr>
            <a:endParaRPr lang="en-US" dirty="0" smtClean="0"/>
          </a:p>
          <a:p>
            <a:pPr lvl="1" eaLnBrk="1" hangingPunct="1">
              <a:defRPr/>
            </a:pPr>
            <a:endParaRPr lang="en-US" dirty="0" smtClean="0"/>
          </a:p>
          <a:p>
            <a:pPr lvl="2" eaLnBrk="1" hangingPunct="1">
              <a:defRPr/>
            </a:pPr>
            <a:endParaRPr lang="en-US" dirty="0" smtClean="0"/>
          </a:p>
        </p:txBody>
      </p:sp>
      <p:sp>
        <p:nvSpPr>
          <p:cNvPr id="106498" name="Title 19"/>
          <p:cNvSpPr>
            <a:spLocks noGrp="1"/>
          </p:cNvSpPr>
          <p:nvPr>
            <p:ph type="ctrTitle"/>
          </p:nvPr>
        </p:nvSpPr>
        <p:spPr>
          <a:xfrm>
            <a:off x="317500" y="0"/>
            <a:ext cx="8521700" cy="1143000"/>
          </a:xfrm>
        </p:spPr>
        <p:txBody>
          <a:bodyPr/>
          <a:lstStyle/>
          <a:p>
            <a:pPr eaLnBrk="1" hangingPunct="1"/>
            <a:r>
              <a:rPr lang="en-US" smtClean="0"/>
              <a:t>Regional Application Changes </a:t>
            </a:r>
            <a:br>
              <a:rPr lang="en-US" smtClean="0"/>
            </a:br>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04800" y="1600200"/>
            <a:ext cx="8534400" cy="4525963"/>
          </a:xfrm>
        </p:spPr>
        <p:txBody>
          <a:bodyPr/>
          <a:lstStyle/>
          <a:p>
            <a:pPr eaLnBrk="1" hangingPunct="1">
              <a:spcBef>
                <a:spcPts val="1728"/>
              </a:spcBef>
              <a:defRPr/>
            </a:pPr>
            <a:r>
              <a:rPr lang="en-US" sz="2400" dirty="0" smtClean="0">
                <a:solidFill>
                  <a:srgbClr val="6D6D6D"/>
                </a:solidFill>
              </a:rPr>
              <a:t>Extended warranties and service agreements, when offered, are now eligible on all items.</a:t>
            </a:r>
          </a:p>
          <a:p>
            <a:pPr eaLnBrk="1" hangingPunct="1">
              <a:spcBef>
                <a:spcPts val="1728"/>
              </a:spcBef>
              <a:defRPr/>
            </a:pPr>
            <a:r>
              <a:rPr lang="en-US" sz="2400" dirty="0" smtClean="0"/>
              <a:t>Boats 20 feet or less in length are now eligible for funding as an Equipment Project. </a:t>
            </a:r>
          </a:p>
          <a:p>
            <a:pPr lvl="1" eaLnBrk="1" hangingPunct="1">
              <a:defRPr/>
            </a:pPr>
            <a:endParaRPr lang="en-US" dirty="0" smtClean="0"/>
          </a:p>
          <a:p>
            <a:pPr lvl="1" eaLnBrk="1" hangingPunct="1">
              <a:defRPr/>
            </a:pPr>
            <a:endParaRPr lang="en-US" dirty="0" smtClean="0"/>
          </a:p>
          <a:p>
            <a:pPr lvl="1" eaLnBrk="1" hangingPunct="1">
              <a:defRPr/>
            </a:pPr>
            <a:endParaRPr lang="en-US" dirty="0" smtClean="0"/>
          </a:p>
        </p:txBody>
      </p:sp>
      <p:sp>
        <p:nvSpPr>
          <p:cNvPr id="108546" name="Title 19"/>
          <p:cNvSpPr>
            <a:spLocks noGrp="1"/>
          </p:cNvSpPr>
          <p:nvPr>
            <p:ph type="ctrTitle"/>
          </p:nvPr>
        </p:nvSpPr>
        <p:spPr>
          <a:xfrm>
            <a:off x="317500" y="0"/>
            <a:ext cx="8521700" cy="1143000"/>
          </a:xfrm>
        </p:spPr>
        <p:txBody>
          <a:bodyPr/>
          <a:lstStyle/>
          <a:p>
            <a:pPr eaLnBrk="1" hangingPunct="1"/>
            <a:r>
              <a:rPr lang="en-US" smtClean="0"/>
              <a:t>Equipment Changes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3"/>
          <p:cNvSpPr>
            <a:spLocks noGrp="1"/>
          </p:cNvSpPr>
          <p:nvPr>
            <p:ph type="title"/>
          </p:nvPr>
        </p:nvSpPr>
        <p:spPr>
          <a:xfrm>
            <a:off x="1792288" y="4724400"/>
            <a:ext cx="5486400" cy="642938"/>
          </a:xfrm>
        </p:spPr>
        <p:txBody>
          <a:bodyPr/>
          <a:lstStyle/>
          <a:p>
            <a:pPr algn="ctr" eaLnBrk="1" hangingPunct="1"/>
            <a:r>
              <a:rPr lang="en-US" sz="4400" b="0" smtClean="0"/>
              <a:t>Questions</a:t>
            </a:r>
          </a:p>
        </p:txBody>
      </p:sp>
      <p:pic>
        <p:nvPicPr>
          <p:cNvPr id="110594" name="Picture Placeholder 9" descr="shutterstock_36391027.jpg"/>
          <p:cNvPicPr>
            <a:picLocks noGrp="1" noChangeAspect="1"/>
          </p:cNvPicPr>
          <p:nvPr>
            <p:ph type="pic" idx="1"/>
          </p:nvPr>
        </p:nvPicPr>
        <p:blipFill>
          <a:blip r:embed="rId3"/>
          <a:srcRect/>
          <a:stretch>
            <a:fillRect/>
          </a:stretch>
        </p:blipFill>
        <p:spPr bwMode="auto">
          <a:noFill/>
          <a:ln>
            <a:miter lim="800000"/>
            <a:headEnd/>
            <a:tailEnd/>
          </a:ln>
        </p:spPr>
      </p:pic>
    </p:spTree>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5"/>
          <p:cNvSpPr>
            <a:spLocks noChangeArrowheads="1"/>
          </p:cNvSpPr>
          <p:nvPr/>
        </p:nvSpPr>
        <p:spPr bwMode="auto">
          <a:xfrm>
            <a:off x="3962400" y="6216650"/>
            <a:ext cx="5181600" cy="366713"/>
          </a:xfrm>
          <a:prstGeom prst="rect">
            <a:avLst/>
          </a:prstGeom>
          <a:noFill/>
          <a:ln w="9525">
            <a:noFill/>
            <a:miter lim="800000"/>
            <a:headEnd/>
            <a:tailEnd/>
          </a:ln>
        </p:spPr>
        <p:txBody>
          <a:bodyPr>
            <a:spAutoFit/>
          </a:bodyPr>
          <a:lstStyle/>
          <a:p>
            <a:pPr eaLnBrk="0" hangingPunct="0"/>
            <a:endParaRPr lang="en-US" b="1" i="1">
              <a:solidFill>
                <a:srgbClr val="FFFFFF"/>
              </a:solidFill>
            </a:endParaRPr>
          </a:p>
        </p:txBody>
      </p:sp>
      <p:sp>
        <p:nvSpPr>
          <p:cNvPr id="112642" name="Rectangle 6"/>
          <p:cNvSpPr>
            <a:spLocks noChangeArrowheads="1"/>
          </p:cNvSpPr>
          <p:nvPr/>
        </p:nvSpPr>
        <p:spPr bwMode="auto">
          <a:xfrm>
            <a:off x="0" y="3009900"/>
            <a:ext cx="9144000" cy="0"/>
          </a:xfrm>
          <a:prstGeom prst="rect">
            <a:avLst/>
          </a:prstGeom>
          <a:noFill/>
          <a:ln w="9525">
            <a:noFill/>
            <a:miter lim="800000"/>
            <a:headEnd/>
            <a:tailEnd/>
          </a:ln>
        </p:spPr>
        <p:txBody>
          <a:bodyPr anchor="ctr">
            <a:spAutoFit/>
          </a:bodyPr>
          <a:lstStyle/>
          <a:p>
            <a:endParaRPr lang="en-US"/>
          </a:p>
        </p:txBody>
      </p:sp>
      <p:sp>
        <p:nvSpPr>
          <p:cNvPr id="18" name="Content Placeholder 17"/>
          <p:cNvSpPr>
            <a:spLocks noGrp="1"/>
          </p:cNvSpPr>
          <p:nvPr>
            <p:ph idx="1"/>
          </p:nvPr>
        </p:nvSpPr>
        <p:spPr>
          <a:xfrm>
            <a:off x="304800" y="1600200"/>
            <a:ext cx="8534400" cy="3352800"/>
          </a:xfrm>
        </p:spPr>
        <p:txBody>
          <a:bodyPr/>
          <a:lstStyle/>
          <a:p>
            <a:pPr marL="0" indent="0" eaLnBrk="1" hangingPunct="1">
              <a:buFont typeface="Wingdings" pitchFamily="2" charset="2"/>
              <a:buNone/>
              <a:defRPr/>
            </a:pPr>
            <a:r>
              <a:rPr lang="en-US" sz="2400" dirty="0" smtClean="0"/>
              <a:t>Up to three separate funding applications may be submitted:</a:t>
            </a:r>
          </a:p>
          <a:p>
            <a:pPr lvl="1" eaLnBrk="1" hangingPunct="1">
              <a:defRPr/>
            </a:pPr>
            <a:r>
              <a:rPr lang="en-US" sz="2400" dirty="0" smtClean="0"/>
              <a:t>Operations and Safety</a:t>
            </a:r>
          </a:p>
          <a:p>
            <a:pPr lvl="1" eaLnBrk="1" hangingPunct="1">
              <a:defRPr/>
            </a:pPr>
            <a:r>
              <a:rPr lang="en-US" sz="2400" dirty="0" smtClean="0"/>
              <a:t>Vehicle Acquisition</a:t>
            </a:r>
          </a:p>
          <a:p>
            <a:pPr lvl="1" eaLnBrk="1" hangingPunct="1">
              <a:defRPr/>
            </a:pPr>
            <a:r>
              <a:rPr lang="en-US" sz="2400" dirty="0" smtClean="0"/>
              <a:t>Regional Projects</a:t>
            </a:r>
          </a:p>
          <a:p>
            <a:pPr eaLnBrk="1" hangingPunct="1">
              <a:defRPr/>
            </a:pPr>
            <a:endParaRPr lang="en-US" dirty="0"/>
          </a:p>
        </p:txBody>
      </p:sp>
      <p:sp>
        <p:nvSpPr>
          <p:cNvPr id="112644" name="Title 16"/>
          <p:cNvSpPr>
            <a:spLocks noGrp="1"/>
          </p:cNvSpPr>
          <p:nvPr>
            <p:ph type="ctrTitle"/>
          </p:nvPr>
        </p:nvSpPr>
        <p:spPr>
          <a:xfrm>
            <a:off x="317500" y="0"/>
            <a:ext cx="8521700" cy="1143000"/>
          </a:xfrm>
        </p:spPr>
        <p:txBody>
          <a:bodyPr/>
          <a:lstStyle/>
          <a:p>
            <a:pPr eaLnBrk="1" hangingPunct="1"/>
            <a:r>
              <a:rPr lang="en-US" smtClean="0"/>
              <a:t>AFG Program Areas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304800" y="1600200"/>
            <a:ext cx="8534400" cy="4525963"/>
          </a:xfrm>
        </p:spPr>
        <p:txBody>
          <a:bodyPr/>
          <a:lstStyle/>
          <a:p>
            <a:pPr eaLnBrk="1" hangingPunct="1">
              <a:buFont typeface="Wingdings" pitchFamily="2" charset="2"/>
              <a:buNone/>
              <a:defRPr/>
            </a:pPr>
            <a:r>
              <a:rPr lang="en-US" sz="2400" dirty="0" smtClean="0">
                <a:solidFill>
                  <a:srgbClr val="6D6D6D"/>
                </a:solidFill>
              </a:rPr>
              <a:t>	Always check the Funding Priorities in the Program Guidance before deciding on the items or projects for which you will request assistance.</a:t>
            </a:r>
          </a:p>
          <a:p>
            <a:pPr eaLnBrk="1" hangingPunct="1">
              <a:buFont typeface="Wingdings" pitchFamily="2" charset="2"/>
              <a:buNone/>
              <a:defRPr/>
            </a:pPr>
            <a:r>
              <a:rPr lang="en-US" sz="2400" dirty="0" smtClean="0"/>
              <a:t>	The AFG Program Guidance can be accessed at </a:t>
            </a:r>
            <a:r>
              <a:rPr lang="en-US" sz="2400" dirty="0" smtClean="0">
                <a:hlinkClick r:id="rId3"/>
              </a:rPr>
              <a:t>http://fema.gov/firegrants</a:t>
            </a:r>
            <a:r>
              <a:rPr lang="en-US" sz="2400" dirty="0" smtClean="0"/>
              <a:t>.</a:t>
            </a:r>
          </a:p>
          <a:p>
            <a:pPr eaLnBrk="1" hangingPunct="1">
              <a:defRPr/>
            </a:pPr>
            <a:endParaRPr lang="en-US" dirty="0" smtClean="0"/>
          </a:p>
          <a:p>
            <a:pPr eaLnBrk="1" hangingPunct="1">
              <a:defRPr/>
            </a:pPr>
            <a:endParaRPr lang="en-US" dirty="0"/>
          </a:p>
        </p:txBody>
      </p:sp>
      <p:sp>
        <p:nvSpPr>
          <p:cNvPr id="114690" name="Title 11"/>
          <p:cNvSpPr>
            <a:spLocks noGrp="1"/>
          </p:cNvSpPr>
          <p:nvPr>
            <p:ph type="ctrTitle"/>
          </p:nvPr>
        </p:nvSpPr>
        <p:spPr>
          <a:xfrm>
            <a:off x="317500" y="0"/>
            <a:ext cx="8521700" cy="1143000"/>
          </a:xfrm>
        </p:spPr>
        <p:txBody>
          <a:bodyPr/>
          <a:lstStyle/>
          <a:p>
            <a:pPr eaLnBrk="1" hangingPunct="1"/>
            <a:r>
              <a:rPr lang="en-US" smtClean="0"/>
              <a:t>Funding Priorities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5" descr="Screen shot 2011-05-04 at 7.50.56 AM.png"/>
          <p:cNvPicPr>
            <a:picLocks noChangeAspect="1"/>
          </p:cNvPicPr>
          <p:nvPr/>
        </p:nvPicPr>
        <p:blipFill>
          <a:blip r:embed="rId3"/>
          <a:srcRect/>
          <a:stretch>
            <a:fillRect/>
          </a:stretch>
        </p:blipFill>
        <p:spPr bwMode="auto">
          <a:xfrm>
            <a:off x="2209800" y="1143000"/>
            <a:ext cx="6731000" cy="5486400"/>
          </a:xfrm>
          <a:prstGeom prst="rect">
            <a:avLst/>
          </a:prstGeom>
          <a:noFill/>
          <a:ln w="9525">
            <a:noFill/>
            <a:miter lim="800000"/>
            <a:headEnd/>
            <a:tailEnd/>
          </a:ln>
        </p:spPr>
      </p:pic>
      <p:sp>
        <p:nvSpPr>
          <p:cNvPr id="20" name="Content Placeholder 19"/>
          <p:cNvSpPr>
            <a:spLocks noGrp="1"/>
          </p:cNvSpPr>
          <p:nvPr>
            <p:ph idx="1"/>
          </p:nvPr>
        </p:nvSpPr>
        <p:spPr>
          <a:xfrm>
            <a:off x="457200" y="1143000"/>
            <a:ext cx="8229600" cy="2971799"/>
          </a:xfrm>
        </p:spPr>
        <p:style>
          <a:lnRef idx="0">
            <a:schemeClr val="accent4"/>
          </a:lnRef>
          <a:fillRef idx="3">
            <a:schemeClr val="accent4"/>
          </a:fillRef>
          <a:effectRef idx="3">
            <a:schemeClr val="accent4"/>
          </a:effectRef>
          <a:fontRef idx="minor">
            <a:schemeClr val="lt1"/>
          </a:fontRef>
        </p:style>
        <p:txBody>
          <a:bodyPr/>
          <a:lstStyle/>
          <a:p>
            <a:pPr eaLnBrk="1" hangingPunct="1">
              <a:defRPr/>
            </a:pPr>
            <a:r>
              <a:rPr lang="en-US" sz="2400" dirty="0" smtClean="0"/>
              <a:t>For application purposes, use statistics for your own first-due/response area. In the application, be sure to list accurately your department’s square mileage. </a:t>
            </a:r>
            <a:r>
              <a:rPr lang="en-US" sz="2400" dirty="0" smtClean="0">
                <a:solidFill>
                  <a:srgbClr val="6D6D6D"/>
                </a:solidFill>
              </a:rPr>
              <a:t>Inaccurate answers to this question may void your application. </a:t>
            </a:r>
          </a:p>
          <a:p>
            <a:pPr eaLnBrk="1" hangingPunct="1">
              <a:defRPr/>
            </a:pPr>
            <a:r>
              <a:rPr lang="en-US" sz="2400" dirty="0" smtClean="0"/>
              <a:t>Automatic or mutual aid calls do not count toward your first-due area.  You will list them separately at the bottom of the </a:t>
            </a:r>
            <a:r>
              <a:rPr lang="en-US" sz="2400" i="1" dirty="0" smtClean="0"/>
              <a:t>Call Volume </a:t>
            </a:r>
            <a:r>
              <a:rPr lang="en-US" sz="2400" dirty="0" smtClean="0"/>
              <a:t>page.</a:t>
            </a:r>
            <a:endParaRPr lang="en-US" sz="2400" dirty="0"/>
          </a:p>
        </p:txBody>
      </p:sp>
      <p:sp>
        <p:nvSpPr>
          <p:cNvPr id="116741" name="Title 10"/>
          <p:cNvSpPr>
            <a:spLocks noGrp="1"/>
          </p:cNvSpPr>
          <p:nvPr>
            <p:ph type="ctrTitle"/>
          </p:nvPr>
        </p:nvSpPr>
        <p:spPr>
          <a:xfrm>
            <a:off x="317500" y="0"/>
            <a:ext cx="8521700" cy="1143000"/>
          </a:xfrm>
        </p:spPr>
        <p:txBody>
          <a:bodyPr/>
          <a:lstStyle/>
          <a:p>
            <a:pPr eaLnBrk="1" hangingPunct="1"/>
            <a:r>
              <a:rPr lang="en-US" smtClean="0"/>
              <a:t>Primary Response Area</a:t>
            </a:r>
          </a:p>
        </p:txBody>
      </p:sp>
      <p:sp>
        <p:nvSpPr>
          <p:cNvPr id="30" name="Rectangle 29"/>
          <p:cNvSpPr/>
          <p:nvPr/>
        </p:nvSpPr>
        <p:spPr>
          <a:xfrm>
            <a:off x="4953000" y="4572000"/>
            <a:ext cx="1349375" cy="1125538"/>
          </a:xfrm>
          <a:prstGeom prst="rect">
            <a:avLst/>
          </a:prstGeom>
          <a:solidFill>
            <a:srgbClr val="EEECE1">
              <a:alpha val="26000"/>
            </a:srgb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bg/>
                                          </p:spTgt>
                                        </p:tgtEl>
                                        <p:attrNameLst>
                                          <p:attrName>style.visibility</p:attrName>
                                        </p:attrNameLst>
                                      </p:cBhvr>
                                      <p:to>
                                        <p:strVal val="visible"/>
                                      </p:to>
                                    </p:set>
                                    <p:animEffect transition="in" filter="fade">
                                      <p:cBhvr>
                                        <p:cTn id="7" dur="500"/>
                                        <p:tgtEl>
                                          <p:spTgt spid="2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fade">
                                      <p:cBhvr>
                                        <p:cTn id="10" dur="500"/>
                                        <p:tgtEl>
                                          <p:spTgt spid="2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animEffect transition="in" filter="fade">
                                      <p:cBhvr>
                                        <p:cTn id="15"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4"/>
          <p:cNvSpPr>
            <a:spLocks noGrp="1"/>
          </p:cNvSpPr>
          <p:nvPr>
            <p:ph type="title"/>
          </p:nvPr>
        </p:nvSpPr>
        <p:spPr>
          <a:xfrm>
            <a:off x="762000" y="4724400"/>
            <a:ext cx="7543800" cy="642938"/>
          </a:xfrm>
        </p:spPr>
        <p:txBody>
          <a:bodyPr/>
          <a:lstStyle/>
          <a:p>
            <a:pPr algn="ctr" eaLnBrk="1" hangingPunct="1"/>
            <a:r>
              <a:rPr lang="en-US" sz="4400" b="0" smtClean="0"/>
              <a:t>Fire Department Vehicle</a:t>
            </a:r>
            <a:br>
              <a:rPr lang="en-US" sz="4400" b="0" smtClean="0"/>
            </a:br>
            <a:r>
              <a:rPr lang="en-US" sz="4400" b="0" smtClean="0"/>
              <a:t>Acquisition Activity</a:t>
            </a:r>
          </a:p>
        </p:txBody>
      </p:sp>
      <p:pic>
        <p:nvPicPr>
          <p:cNvPr id="118786" name="Picture Placeholder 7" descr="0037.jpg"/>
          <p:cNvPicPr>
            <a:picLocks noGrp="1" noChangeAspect="1"/>
          </p:cNvPicPr>
          <p:nvPr>
            <p:ph type="pic" idx="1"/>
          </p:nvPr>
        </p:nvPicPr>
        <p:blipFill>
          <a:blip r:embed="rId3"/>
          <a:srcRect/>
          <a:stretch>
            <a:fillRect/>
          </a:stretch>
        </p:blipFill>
        <p:spPr bwMode="auto">
          <a:noFill/>
          <a:ln>
            <a:miter lim="800000"/>
            <a:headEnd/>
            <a:tailEnd/>
          </a:ln>
        </p:spPr>
      </p:pic>
    </p:spTree>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304800" y="1600200"/>
            <a:ext cx="8534400" cy="4525963"/>
          </a:xfrm>
        </p:spPr>
        <p:txBody>
          <a:bodyPr/>
          <a:lstStyle/>
          <a:p>
            <a:pPr eaLnBrk="1" hangingPunct="1">
              <a:defRPr/>
            </a:pPr>
            <a:r>
              <a:rPr lang="en-US" sz="2400" dirty="0" smtClean="0"/>
              <a:t>Previous vehicle awardees are eligible to apply in 2011.</a:t>
            </a:r>
          </a:p>
          <a:p>
            <a:pPr eaLnBrk="1" hangingPunct="1">
              <a:defRPr/>
            </a:pPr>
            <a:r>
              <a:rPr lang="en-US" sz="2400" dirty="0" smtClean="0"/>
              <a:t>Fire departments and nonaffiliated EMS organizations that protect urban, suburban and rural areas or communities may request multiple vehicles in a single application.</a:t>
            </a:r>
          </a:p>
          <a:p>
            <a:pPr eaLnBrk="1" hangingPunct="1">
              <a:defRPr/>
            </a:pPr>
            <a:r>
              <a:rPr lang="en-US" sz="2400" dirty="0" smtClean="0"/>
              <a:t>A variety of vehicles may be requested. However, selecting lower priority vehicles will decrease your application’s competitiveness.</a:t>
            </a:r>
            <a:endParaRPr lang="en-US" sz="2400" dirty="0"/>
          </a:p>
        </p:txBody>
      </p:sp>
      <p:sp>
        <p:nvSpPr>
          <p:cNvPr id="120834" name="Title 13"/>
          <p:cNvSpPr>
            <a:spLocks noGrp="1"/>
          </p:cNvSpPr>
          <p:nvPr>
            <p:ph type="ctrTitle"/>
          </p:nvPr>
        </p:nvSpPr>
        <p:spPr>
          <a:xfrm>
            <a:off x="317500" y="0"/>
            <a:ext cx="8445500" cy="1143000"/>
          </a:xfrm>
        </p:spPr>
        <p:txBody>
          <a:bodyPr/>
          <a:lstStyle/>
          <a:p>
            <a:pPr eaLnBrk="1" hangingPunct="1"/>
            <a:r>
              <a:rPr lang="en-US" smtClean="0"/>
              <a:t>AFG Vehicle Grants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ctrTitle"/>
          </p:nvPr>
        </p:nvSpPr>
        <p:spPr>
          <a:xfrm>
            <a:off x="317500" y="0"/>
            <a:ext cx="8521700" cy="1054100"/>
          </a:xfrm>
        </p:spPr>
        <p:txBody>
          <a:bodyPr/>
          <a:lstStyle/>
          <a:p>
            <a:pPr eaLnBrk="1" hangingPunct="1"/>
            <a:r>
              <a:rPr lang="en-US" smtClean="0"/>
              <a:t>AFG Offers Three Grant Programs</a:t>
            </a:r>
          </a:p>
        </p:txBody>
      </p:sp>
      <p:graphicFrame>
        <p:nvGraphicFramePr>
          <p:cNvPr id="7" name="Diagram 6"/>
          <p:cNvGraphicFramePr/>
          <p:nvPr/>
        </p:nvGraphicFramePr>
        <p:xfrm>
          <a:off x="1524000" y="1676400"/>
          <a:ext cx="6096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26"/>
          <p:cNvGrpSpPr>
            <a:grpSpLocks/>
          </p:cNvGrpSpPr>
          <p:nvPr/>
        </p:nvGrpSpPr>
        <p:grpSpPr bwMode="auto">
          <a:xfrm>
            <a:off x="1066800" y="1524000"/>
            <a:ext cx="4800600" cy="1447800"/>
            <a:chOff x="1066800" y="1524000"/>
            <a:chExt cx="4800600" cy="1447800"/>
          </a:xfrm>
        </p:grpSpPr>
        <p:grpSp>
          <p:nvGrpSpPr>
            <p:cNvPr id="49170" name="Group 10"/>
            <p:cNvGrpSpPr>
              <a:grpSpLocks/>
            </p:cNvGrpSpPr>
            <p:nvPr/>
          </p:nvGrpSpPr>
          <p:grpSpPr bwMode="auto">
            <a:xfrm>
              <a:off x="1813560" y="1676400"/>
              <a:ext cx="4053840" cy="1128772"/>
              <a:chOff x="1295408" y="0"/>
              <a:chExt cx="4053840" cy="1128772"/>
            </a:xfrm>
          </p:grpSpPr>
          <p:sp>
            <p:nvSpPr>
              <p:cNvPr id="13" name="Pentagon 12"/>
              <p:cNvSpPr/>
              <p:nvPr/>
            </p:nvSpPr>
            <p:spPr>
              <a:xfrm rot="10800000">
                <a:off x="1295408" y="0"/>
                <a:ext cx="4053840" cy="1128772"/>
              </a:xfrm>
              <a:prstGeom prst="homePlate">
                <a:avLst/>
              </a:prstGeom>
              <a:gradFill flip="none" rotWithShape="0">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18900000" scaled="1"/>
                <a:tileRect/>
              </a:gradFill>
            </p:spPr>
            <p:style>
              <a:lnRef idx="0">
                <a:schemeClr val="lt1">
                  <a:hueOff val="0"/>
                  <a:satOff val="0"/>
                  <a:lumOff val="0"/>
                  <a:alphaOff val="0"/>
                </a:schemeClr>
              </a:lnRef>
              <a:fillRef idx="3">
                <a:scrgbClr r="0" g="0" b="0"/>
              </a:fillRef>
              <a:effectRef idx="3">
                <a:schemeClr val="accent5">
                  <a:shade val="80000"/>
                  <a:hueOff val="0"/>
                  <a:satOff val="0"/>
                  <a:lumOff val="0"/>
                  <a:alphaOff val="0"/>
                </a:schemeClr>
              </a:effectRef>
              <a:fontRef idx="minor">
                <a:schemeClr val="lt1"/>
              </a:fontRef>
            </p:style>
          </p:sp>
          <p:sp>
            <p:nvSpPr>
              <p:cNvPr id="14" name="Pentagon 4"/>
              <p:cNvSpPr/>
              <p:nvPr/>
            </p:nvSpPr>
            <p:spPr>
              <a:xfrm rot="21600000">
                <a:off x="1577348" y="0"/>
                <a:ext cx="3771900" cy="1128713"/>
              </a:xfrm>
              <a:prstGeom prst="rect">
                <a:avLst/>
              </a:prstGeom>
            </p:spPr>
            <p:style>
              <a:lnRef idx="0">
                <a:scrgbClr r="0" g="0" b="0"/>
              </a:lnRef>
              <a:fillRef idx="0">
                <a:scrgbClr r="0" g="0" b="0"/>
              </a:fillRef>
              <a:effectRef idx="0">
                <a:scrgbClr r="0" g="0" b="0"/>
              </a:effectRef>
              <a:fontRef idx="minor">
                <a:schemeClr val="lt1"/>
              </a:fontRef>
            </p:style>
            <p:txBody>
              <a:bodyPr lIns="497757" tIns="91440" rIns="170688" bIns="91440" spcCol="1270" anchor="ctr"/>
              <a:lstStyle/>
              <a:p>
                <a:pPr algn="ctr" defTabSz="1066800">
                  <a:lnSpc>
                    <a:spcPct val="90000"/>
                  </a:lnSpc>
                  <a:spcAft>
                    <a:spcPct val="35000"/>
                  </a:spcAft>
                  <a:defRPr/>
                </a:pPr>
                <a:r>
                  <a:rPr lang="en-US" sz="2400" b="1" dirty="0">
                    <a:solidFill>
                      <a:srgbClr val="6D6D6D"/>
                    </a:solidFill>
                    <a:cs typeface="Arial"/>
                  </a:rPr>
                  <a:t>Assistance to Firefighters </a:t>
                </a:r>
                <a:r>
                  <a:rPr lang="en-US" sz="2400" b="1" dirty="0">
                    <a:solidFill>
                      <a:srgbClr val="6D6D6D"/>
                    </a:solidFill>
                    <a:cs typeface="Arial"/>
                  </a:rPr>
                  <a:t>Grants  </a:t>
                </a:r>
                <a:endParaRPr lang="en-US" sz="2400" b="1" dirty="0">
                  <a:solidFill>
                    <a:srgbClr val="6D6D6D"/>
                  </a:solidFill>
                  <a:cs typeface="Arial"/>
                </a:endParaRPr>
              </a:p>
            </p:txBody>
          </p:sp>
        </p:grpSp>
        <p:pic>
          <p:nvPicPr>
            <p:cNvPr id="16" name="Picture 11" descr="AFG seal&#10;"/>
            <p:cNvPicPr>
              <a:picLocks noChangeAspect="1" noChangeArrowheads="1"/>
            </p:cNvPicPr>
            <p:nvPr/>
          </p:nvPicPr>
          <p:blipFill>
            <a:blip r:embed="rId8"/>
            <a:stretch>
              <a:fillRect/>
            </a:stretch>
          </p:blipFill>
          <p:spPr bwMode="auto">
            <a:xfrm>
              <a:off x="1066800" y="1524000"/>
              <a:ext cx="1447800" cy="1447800"/>
            </a:xfrm>
            <a:prstGeom prst="rect">
              <a:avLst/>
            </a:prstGeom>
            <a:noFill/>
            <a:ln w="9525">
              <a:noFill/>
              <a:miter lim="800000"/>
              <a:headEnd/>
              <a:tailEnd/>
            </a:ln>
            <a:effectLst>
              <a:outerShdw blurRad="304800" dir="2700000">
                <a:srgbClr val="FFFFFF">
                  <a:alpha val="43000"/>
                </a:srgbClr>
              </a:outerShdw>
            </a:effectLst>
          </p:spPr>
        </p:pic>
      </p:grpSp>
      <p:grpSp>
        <p:nvGrpSpPr>
          <p:cNvPr id="4" name="Group 28"/>
          <p:cNvGrpSpPr>
            <a:grpSpLocks/>
          </p:cNvGrpSpPr>
          <p:nvPr/>
        </p:nvGrpSpPr>
        <p:grpSpPr bwMode="auto">
          <a:xfrm>
            <a:off x="3505200" y="4054475"/>
            <a:ext cx="4800600" cy="2422525"/>
            <a:chOff x="3505200" y="4053840"/>
            <a:chExt cx="4800600" cy="2423160"/>
          </a:xfrm>
        </p:grpSpPr>
        <p:grpSp>
          <p:nvGrpSpPr>
            <p:cNvPr id="49164" name="Group 22"/>
            <p:cNvGrpSpPr>
              <a:grpSpLocks/>
            </p:cNvGrpSpPr>
            <p:nvPr/>
          </p:nvGrpSpPr>
          <p:grpSpPr bwMode="auto">
            <a:xfrm>
              <a:off x="4191000" y="4053840"/>
              <a:ext cx="4114800" cy="2423160"/>
              <a:chOff x="1668783" y="2900679"/>
              <a:chExt cx="4114800" cy="2042160"/>
            </a:xfrm>
          </p:grpSpPr>
          <p:sp>
            <p:nvSpPr>
              <p:cNvPr id="25" name="Pentagon 24"/>
              <p:cNvSpPr/>
              <p:nvPr/>
            </p:nvSpPr>
            <p:spPr>
              <a:xfrm rot="10800000">
                <a:off x="1668783" y="3403597"/>
                <a:ext cx="4114800" cy="1051561"/>
              </a:xfrm>
              <a:prstGeom prst="homePlate">
                <a:avLst/>
              </a:prstGeom>
              <a:gradFill flip="none" rotWithShape="0">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18900000" scaled="1"/>
                <a:tileRect/>
              </a:gradFill>
            </p:spPr>
            <p:style>
              <a:lnRef idx="0">
                <a:schemeClr val="lt1">
                  <a:hueOff val="0"/>
                  <a:satOff val="0"/>
                  <a:lumOff val="0"/>
                  <a:alphaOff val="0"/>
                </a:schemeClr>
              </a:lnRef>
              <a:fillRef idx="3">
                <a:scrgbClr r="0" g="0" b="0"/>
              </a:fillRef>
              <a:effectRef idx="3">
                <a:schemeClr val="accent5">
                  <a:shade val="80000"/>
                  <a:hueOff val="0"/>
                  <a:satOff val="0"/>
                  <a:lumOff val="0"/>
                  <a:alphaOff val="0"/>
                </a:schemeClr>
              </a:effectRef>
              <a:fontRef idx="minor">
                <a:schemeClr val="lt1"/>
              </a:fontRef>
            </p:style>
          </p:sp>
          <p:sp>
            <p:nvSpPr>
              <p:cNvPr id="26" name="Pentagon 4"/>
              <p:cNvSpPr/>
              <p:nvPr/>
            </p:nvSpPr>
            <p:spPr>
              <a:xfrm>
                <a:off x="1821183" y="2900679"/>
                <a:ext cx="3543300" cy="2042160"/>
              </a:xfrm>
              <a:prstGeom prst="rect">
                <a:avLst/>
              </a:prstGeom>
            </p:spPr>
            <p:style>
              <a:lnRef idx="0">
                <a:scrgbClr r="0" g="0" b="0"/>
              </a:lnRef>
              <a:fillRef idx="0">
                <a:scrgbClr r="0" g="0" b="0"/>
              </a:fillRef>
              <a:effectRef idx="0">
                <a:scrgbClr r="0" g="0" b="0"/>
              </a:effectRef>
              <a:fontRef idx="minor">
                <a:schemeClr val="lt1"/>
              </a:fontRef>
            </p:style>
            <p:txBody>
              <a:bodyPr lIns="900536" tIns="91440" rIns="170688" bIns="91440" spcCol="1270" anchor="ctr"/>
              <a:lstStyle/>
              <a:p>
                <a:pPr algn="ctr" defTabSz="1066800">
                  <a:lnSpc>
                    <a:spcPct val="90000"/>
                  </a:lnSpc>
                  <a:spcAft>
                    <a:spcPct val="35000"/>
                  </a:spcAft>
                  <a:defRPr/>
                </a:pPr>
                <a:r>
                  <a:rPr lang="en-US" sz="2400" b="1" dirty="0">
                    <a:solidFill>
                      <a:srgbClr val="6D6D6D"/>
                    </a:solidFill>
                    <a:cs typeface="Arial"/>
                  </a:rPr>
                  <a:t>Fire Prevention and </a:t>
                </a:r>
                <a:r>
                  <a:rPr lang="en-US" sz="2400" b="1" dirty="0">
                    <a:solidFill>
                      <a:srgbClr val="6D6D6D"/>
                    </a:solidFill>
                    <a:cs typeface="Arial"/>
                  </a:rPr>
                  <a:t>Safety Grants</a:t>
                </a:r>
                <a:endParaRPr lang="en-US" sz="2400" b="1" dirty="0">
                  <a:solidFill>
                    <a:srgbClr val="6D6D6D"/>
                  </a:solidFill>
                  <a:cs typeface="Arial"/>
                </a:endParaRPr>
              </a:p>
            </p:txBody>
          </p:sp>
        </p:grpSp>
        <p:pic>
          <p:nvPicPr>
            <p:cNvPr id="17" name="Picture 16" descr="FP&amp;S seal"/>
            <p:cNvPicPr>
              <a:picLocks noChangeAspect="1" noChangeArrowheads="1"/>
            </p:cNvPicPr>
            <p:nvPr/>
          </p:nvPicPr>
          <p:blipFill>
            <a:blip r:embed="rId9"/>
            <a:stretch>
              <a:fillRect/>
            </a:stretch>
          </p:blipFill>
          <p:spPr bwMode="auto">
            <a:xfrm>
              <a:off x="3505200" y="4511160"/>
              <a:ext cx="1447800" cy="1448180"/>
            </a:xfrm>
            <a:prstGeom prst="rect">
              <a:avLst/>
            </a:prstGeom>
            <a:noFill/>
            <a:ln w="9525">
              <a:noFill/>
              <a:miter lim="800000"/>
              <a:headEnd/>
              <a:tailEnd/>
            </a:ln>
            <a:effectLst>
              <a:outerShdw blurRad="304800" dir="2700000">
                <a:srgbClr val="FFFFFF">
                  <a:alpha val="43000"/>
                </a:srgbClr>
              </a:outerShdw>
            </a:effectLst>
          </p:spPr>
        </p:pic>
      </p:grpSp>
      <p:grpSp>
        <p:nvGrpSpPr>
          <p:cNvPr id="6" name="Group 27"/>
          <p:cNvGrpSpPr>
            <a:grpSpLocks/>
          </p:cNvGrpSpPr>
          <p:nvPr/>
        </p:nvGrpSpPr>
        <p:grpSpPr bwMode="auto">
          <a:xfrm>
            <a:off x="2209800" y="3048000"/>
            <a:ext cx="4800600" cy="1447800"/>
            <a:chOff x="2209800" y="3048000"/>
            <a:chExt cx="4800600" cy="1447800"/>
          </a:xfrm>
        </p:grpSpPr>
        <p:grpSp>
          <p:nvGrpSpPr>
            <p:cNvPr id="49158" name="Group 18"/>
            <p:cNvGrpSpPr>
              <a:grpSpLocks/>
            </p:cNvGrpSpPr>
            <p:nvPr/>
          </p:nvGrpSpPr>
          <p:grpSpPr bwMode="auto">
            <a:xfrm>
              <a:off x="2875093" y="3124200"/>
              <a:ext cx="4135307" cy="1219200"/>
              <a:chOff x="1559419" y="311813"/>
              <a:chExt cx="4135307" cy="1455134"/>
            </a:xfrm>
          </p:grpSpPr>
          <p:sp>
            <p:nvSpPr>
              <p:cNvPr id="21" name="Pentagon 20"/>
              <p:cNvSpPr/>
              <p:nvPr/>
            </p:nvSpPr>
            <p:spPr>
              <a:xfrm rot="10800000">
                <a:off x="1559419" y="311813"/>
                <a:ext cx="4053840" cy="1455134"/>
              </a:xfrm>
              <a:prstGeom prst="homePlate">
                <a:avLst/>
              </a:prstGeom>
              <a:gradFill flip="none" rotWithShape="0">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18900000" scaled="1"/>
                <a:tileRect/>
              </a:gradFill>
            </p:spPr>
            <p:style>
              <a:lnRef idx="0">
                <a:schemeClr val="lt1">
                  <a:hueOff val="0"/>
                  <a:satOff val="0"/>
                  <a:lumOff val="0"/>
                  <a:alphaOff val="0"/>
                </a:schemeClr>
              </a:lnRef>
              <a:fillRef idx="3">
                <a:scrgbClr r="0" g="0" b="0"/>
              </a:fillRef>
              <a:effectRef idx="3">
                <a:schemeClr val="accent5">
                  <a:shade val="80000"/>
                  <a:hueOff val="0"/>
                  <a:satOff val="0"/>
                  <a:lumOff val="0"/>
                  <a:alphaOff val="0"/>
                </a:schemeClr>
              </a:effectRef>
              <a:fontRef idx="minor">
                <a:schemeClr val="lt1"/>
              </a:fontRef>
            </p:style>
            <p:txBody>
              <a:bodyPr/>
              <a:lstStyle/>
              <a:p>
                <a:pPr>
                  <a:defRPr/>
                </a:pPr>
                <a:endParaRPr lang="en-US" dirty="0"/>
              </a:p>
            </p:txBody>
          </p:sp>
          <p:sp>
            <p:nvSpPr>
              <p:cNvPr id="22" name="Pentagon 4"/>
              <p:cNvSpPr/>
              <p:nvPr/>
            </p:nvSpPr>
            <p:spPr>
              <a:xfrm>
                <a:off x="1656126" y="311813"/>
                <a:ext cx="4038600" cy="1350926"/>
              </a:xfrm>
              <a:prstGeom prst="rect">
                <a:avLst/>
              </a:prstGeom>
            </p:spPr>
            <p:style>
              <a:lnRef idx="0">
                <a:scrgbClr r="0" g="0" b="0"/>
              </a:lnRef>
              <a:fillRef idx="0">
                <a:scrgbClr r="0" g="0" b="0"/>
              </a:fillRef>
              <a:effectRef idx="0">
                <a:scrgbClr r="0" g="0" b="0"/>
              </a:effectRef>
              <a:fontRef idx="minor">
                <a:schemeClr val="lt1"/>
              </a:fontRef>
            </p:style>
            <p:txBody>
              <a:bodyPr lIns="779175" tIns="91440" rIns="170688" bIns="91440" spcCol="1270" anchor="ctr"/>
              <a:lstStyle/>
              <a:p>
                <a:pPr algn="ctr" defTabSz="1066800">
                  <a:lnSpc>
                    <a:spcPct val="90000"/>
                  </a:lnSpc>
                  <a:spcAft>
                    <a:spcPct val="35000"/>
                  </a:spcAft>
                  <a:defRPr/>
                </a:pPr>
                <a:r>
                  <a:rPr lang="en-US" sz="2400" b="1" dirty="0">
                    <a:solidFill>
                      <a:srgbClr val="6D6D6D"/>
                    </a:solidFill>
                    <a:cs typeface="Arial"/>
                  </a:rPr>
                  <a:t>Staffing for Adequate Fire and Emergency </a:t>
                </a:r>
                <a:r>
                  <a:rPr lang="en-US" sz="2400" b="1" dirty="0">
                    <a:solidFill>
                      <a:srgbClr val="6D6D6D"/>
                    </a:solidFill>
                    <a:cs typeface="Arial"/>
                  </a:rPr>
                  <a:t>Response Grants</a:t>
                </a:r>
                <a:endParaRPr lang="en-US" sz="2400" b="1" dirty="0">
                  <a:solidFill>
                    <a:srgbClr val="6D6D6D"/>
                  </a:solidFill>
                  <a:cs typeface="Arial"/>
                </a:endParaRPr>
              </a:p>
            </p:txBody>
          </p:sp>
        </p:grpSp>
        <p:pic>
          <p:nvPicPr>
            <p:cNvPr id="18" name="Picture 17" descr="SAFER seal"/>
            <p:cNvPicPr>
              <a:picLocks noChangeAspect="1" noChangeArrowheads="1"/>
            </p:cNvPicPr>
            <p:nvPr/>
          </p:nvPicPr>
          <p:blipFill>
            <a:blip r:embed="rId10"/>
            <a:stretch>
              <a:fillRect/>
            </a:stretch>
          </p:blipFill>
          <p:spPr bwMode="auto">
            <a:xfrm>
              <a:off x="2209800" y="3048000"/>
              <a:ext cx="1447800" cy="1447800"/>
            </a:xfrm>
            <a:prstGeom prst="rect">
              <a:avLst/>
            </a:prstGeom>
            <a:noFill/>
            <a:ln w="9525">
              <a:noFill/>
              <a:miter lim="800000"/>
              <a:headEnd/>
              <a:tailEnd/>
            </a:ln>
            <a:effectLst>
              <a:outerShdw blurRad="304800" dir="2700000">
                <a:srgbClr val="FFFFFF">
                  <a:alpha val="43000"/>
                </a:srgbClr>
              </a:outerShdw>
            </a:effectLst>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7" name="Group 3"/>
          <p:cNvGraphicFramePr>
            <a:graphicFrameLocks noGrp="1"/>
          </p:cNvGraphicFramePr>
          <p:nvPr>
            <p:ph idx="1"/>
          </p:nvPr>
        </p:nvGraphicFramePr>
        <p:xfrm>
          <a:off x="1143000" y="914400"/>
          <a:ext cx="6781800" cy="5141976"/>
        </p:xfrm>
        <a:graphic>
          <a:graphicData uri="http://schemas.openxmlformats.org/drawingml/2006/table">
            <a:tbl>
              <a:tblPr>
                <a:tableStyleId>{284E427A-3D55-4303-BF80-6455036E1DE7}</a:tableStyleId>
              </a:tblPr>
              <a:tblGrid>
                <a:gridCol w="847725"/>
                <a:gridCol w="1978025"/>
                <a:gridCol w="1978025"/>
                <a:gridCol w="1978025"/>
              </a:tblGrid>
              <a:tr h="5875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u="none" strike="noStrike" cap="none" normalizeH="0" baseline="0" dirty="0" smtClean="0">
                          <a:ln>
                            <a:noFill/>
                          </a:ln>
                          <a:solidFill>
                            <a:schemeClr val="bg2"/>
                          </a:solidFill>
                          <a:effectLst/>
                        </a:rPr>
                        <a:t>Priority</a:t>
                      </a:r>
                      <a:endParaRPr kumimoji="0" lang="en-US" sz="1500" b="1" i="0" u="none" strike="noStrike" cap="none" normalizeH="0" baseline="0" dirty="0" smtClean="0">
                        <a:ln>
                          <a:noFill/>
                        </a:ln>
                        <a:solidFill>
                          <a:schemeClr val="bg2"/>
                        </a:solidFill>
                        <a:effectLst/>
                        <a:latin typeface="Arial" charset="0"/>
                        <a:ea typeface="ＭＳ Ｐゴシック" pitchFamily="-111" charset="-128"/>
                      </a:endParaRPr>
                    </a:p>
                  </a:txBody>
                  <a:tcPr marL="61036" marR="61036" marT="33909" marB="33909"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solidFill>
                            <a:schemeClr val="bg2"/>
                          </a:solidFill>
                          <a:effectLst/>
                        </a:rPr>
                        <a:t>Urban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solidFill>
                            <a:schemeClr val="bg2"/>
                          </a:solidFill>
                          <a:effectLst/>
                        </a:rPr>
                        <a:t>Communities</a:t>
                      </a:r>
                      <a:endParaRPr kumimoji="0" lang="en-US" sz="1500" b="1" i="0" u="none" strike="noStrike" cap="none" normalizeH="0" baseline="0" dirty="0" smtClean="0">
                        <a:ln>
                          <a:noFill/>
                        </a:ln>
                        <a:solidFill>
                          <a:schemeClr val="bg2"/>
                        </a:solidFill>
                        <a:effectLst/>
                        <a:latin typeface="Arial" charset="0"/>
                        <a:ea typeface="ＭＳ Ｐゴシック" pitchFamily="-111" charset="-128"/>
                      </a:endParaRPr>
                    </a:p>
                  </a:txBody>
                  <a:tcPr marL="61036" marR="61036" marT="33909" marB="33909"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solidFill>
                            <a:schemeClr val="bg2"/>
                          </a:solidFill>
                          <a:effectLst/>
                          <a:latin typeface="+mn-lt"/>
                        </a:rPr>
                        <a:t>Suburban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solidFill>
                            <a:schemeClr val="bg2"/>
                          </a:solidFill>
                          <a:effectLst/>
                          <a:latin typeface="+mn-lt"/>
                        </a:rPr>
                        <a:t>Communities</a:t>
                      </a:r>
                      <a:endParaRPr kumimoji="0" lang="en-US" sz="1500" b="1" i="0" u="none" strike="noStrike" cap="none" normalizeH="0" baseline="0" dirty="0" smtClean="0">
                        <a:ln>
                          <a:noFill/>
                        </a:ln>
                        <a:solidFill>
                          <a:schemeClr val="bg2"/>
                        </a:solidFill>
                        <a:effectLst/>
                        <a:latin typeface="+mn-lt"/>
                        <a:ea typeface="ＭＳ Ｐゴシック" pitchFamily="-111" charset="-128"/>
                      </a:endParaRPr>
                    </a:p>
                  </a:txBody>
                  <a:tcPr marL="61036" marR="61036" marT="33909" marB="33909"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solidFill>
                            <a:schemeClr val="bg2"/>
                          </a:solidFill>
                          <a:effectLst/>
                        </a:rPr>
                        <a:t>Rural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solidFill>
                            <a:schemeClr val="bg2"/>
                          </a:solidFill>
                          <a:effectLst/>
                        </a:rPr>
                        <a:t>Communities</a:t>
                      </a:r>
                      <a:endParaRPr kumimoji="0" lang="en-US" sz="1500" b="1" i="0" u="none" strike="noStrike" cap="none" normalizeH="0" baseline="0" dirty="0" smtClean="0">
                        <a:ln>
                          <a:noFill/>
                        </a:ln>
                        <a:solidFill>
                          <a:schemeClr val="bg2"/>
                        </a:solidFill>
                        <a:effectLst/>
                        <a:latin typeface="Arial" charset="0"/>
                        <a:ea typeface="ＭＳ Ｐゴシック" pitchFamily="-111" charset="-128"/>
                      </a:endParaRPr>
                    </a:p>
                  </a:txBody>
                  <a:tcPr marL="61036" marR="61036" marT="33909" marB="33909" anchor="ctr" horzOverflow="overflow">
                    <a:solidFill>
                      <a:schemeClr val="tx1">
                        <a:lumMod val="85000"/>
                      </a:schemeClr>
                    </a:solidFill>
                  </a:tcPr>
                </a:tc>
              </a:tr>
              <a:tr h="1446972">
                <a:tc>
                  <a:txBody>
                    <a:bodyPr/>
                    <a:lstStyle/>
                    <a:p>
                      <a:pPr marL="533400" marR="0" lvl="0" indent="-53340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solidFill>
                            <a:schemeClr val="bg2"/>
                          </a:solidFill>
                          <a:effectLst/>
                        </a:rPr>
                        <a:t>1 (H)</a:t>
                      </a:r>
                      <a:endParaRPr kumimoji="0" lang="en-US" sz="1800" b="1" i="0" u="none" strike="noStrike" cap="none" normalizeH="0" baseline="0" dirty="0" smtClean="0">
                        <a:ln>
                          <a:noFill/>
                        </a:ln>
                        <a:solidFill>
                          <a:schemeClr val="bg2"/>
                        </a:solidFill>
                        <a:effectLst/>
                        <a:latin typeface="Arial" charset="0"/>
                        <a:ea typeface="ＭＳ Ｐゴシック" pitchFamily="-111" charset="-128"/>
                      </a:endParaRPr>
                    </a:p>
                  </a:txBody>
                  <a:tcPr marL="61036" marR="61036" marT="33909" marB="33909"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solidFill>
                            <a:schemeClr val="bg2"/>
                          </a:solidFill>
                          <a:effectLst/>
                        </a:rPr>
                        <a:t>Pumper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500" u="none" strike="noStrike" cap="none" normalizeH="0" baseline="0" dirty="0" smtClean="0">
                          <a:ln>
                            <a:noFill/>
                          </a:ln>
                          <a:solidFill>
                            <a:schemeClr val="bg2"/>
                          </a:solidFill>
                          <a:effectLst/>
                        </a:rPr>
                        <a:t>Ambulance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solidFill>
                            <a:schemeClr val="bg2"/>
                          </a:solidFill>
                          <a:effectLst/>
                        </a:rPr>
                        <a:t>Aerial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solidFill>
                            <a:schemeClr val="bg2"/>
                          </a:solidFill>
                          <a:effectLst/>
                        </a:rPr>
                        <a:t>Quint (Aerial &lt;76’)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solidFill>
                            <a:schemeClr val="bg2"/>
                          </a:solidFill>
                          <a:effectLst/>
                        </a:rPr>
                        <a:t>Quint (Aerial &gt;76’)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solidFill>
                            <a:schemeClr val="bg2"/>
                          </a:solidFill>
                          <a:effectLst/>
                        </a:rPr>
                        <a:t> Rescue</a:t>
                      </a:r>
                    </a:p>
                  </a:txBody>
                  <a:tcPr marL="61036" marR="61036" marT="33909" marB="33909"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solidFill>
                            <a:schemeClr val="bg2"/>
                          </a:solidFill>
                          <a:effectLst/>
                          <a:latin typeface="+mn-lt"/>
                        </a:rPr>
                        <a:t>Pumper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500" u="none" strike="noStrike" cap="none" normalizeH="0" baseline="0" dirty="0" smtClean="0">
                          <a:ln>
                            <a:noFill/>
                          </a:ln>
                          <a:solidFill>
                            <a:schemeClr val="bg2"/>
                          </a:solidFill>
                          <a:effectLst/>
                          <a:latin typeface="+mn-lt"/>
                        </a:rPr>
                        <a:t>Ambulance</a:t>
                      </a:r>
                      <a:endParaRPr kumimoji="0" lang="en-US" sz="1500" b="1" i="0" u="none" strike="noStrike" cap="none" normalizeH="0" baseline="0" dirty="0" smtClean="0">
                        <a:ln>
                          <a:noFill/>
                        </a:ln>
                        <a:solidFill>
                          <a:schemeClr val="bg2"/>
                        </a:solidFill>
                        <a:effectLst/>
                        <a:latin typeface="+mn-lt"/>
                        <a:ea typeface="ＭＳ Ｐゴシック" pitchFamily="-111"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solidFill>
                            <a:schemeClr val="bg2"/>
                          </a:solidFill>
                          <a:effectLst/>
                          <a:latin typeface="+mn-lt"/>
                        </a:rPr>
                        <a:t>Aerial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solidFill>
                            <a:schemeClr val="bg2"/>
                          </a:solidFill>
                          <a:effectLst/>
                          <a:latin typeface="+mn-lt"/>
                        </a:rPr>
                        <a:t>Quint (Aerial &lt;76’)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solidFill>
                            <a:schemeClr val="bg2"/>
                          </a:solidFill>
                          <a:effectLst/>
                          <a:latin typeface="+mn-lt"/>
                        </a:rPr>
                        <a:t>Quint (Aerial &gt;76’)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solidFill>
                            <a:schemeClr val="bg2"/>
                          </a:solidFill>
                          <a:effectLst/>
                          <a:latin typeface="+mn-lt"/>
                        </a:rPr>
                        <a:t>Tanker/Tender</a:t>
                      </a:r>
                    </a:p>
                  </a:txBody>
                  <a:tcPr marL="61036" marR="61036" marT="33909" marB="33909"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solidFill>
                            <a:schemeClr val="bg2"/>
                          </a:solidFill>
                          <a:effectLst/>
                          <a:latin typeface="+mn-lt"/>
                        </a:rPr>
                        <a:t>Pumper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500" u="none" strike="noStrike" cap="none" normalizeH="0" baseline="0" dirty="0" smtClean="0">
                          <a:ln>
                            <a:noFill/>
                          </a:ln>
                          <a:solidFill>
                            <a:schemeClr val="bg2"/>
                          </a:solidFill>
                          <a:effectLst/>
                          <a:latin typeface="+mn-lt"/>
                        </a:rPr>
                        <a:t>Ambulance</a:t>
                      </a:r>
                      <a:endParaRPr kumimoji="0" lang="en-US" sz="1500" b="1" i="0" u="none" strike="noStrike" cap="none" normalizeH="0" baseline="0" dirty="0" smtClean="0">
                        <a:ln>
                          <a:noFill/>
                        </a:ln>
                        <a:solidFill>
                          <a:schemeClr val="bg2"/>
                        </a:solidFill>
                        <a:effectLst/>
                        <a:latin typeface="+mn-lt"/>
                        <a:ea typeface="ＭＳ Ｐゴシック" pitchFamily="-111"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solidFill>
                            <a:schemeClr val="bg2"/>
                          </a:solidFill>
                          <a:effectLst/>
                          <a:latin typeface="+mn-lt"/>
                        </a:rPr>
                        <a:t>Brush/Attack</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solidFill>
                            <a:schemeClr val="bg2"/>
                          </a:solidFill>
                          <a:effectLst/>
                          <a:latin typeface="+mn-lt"/>
                        </a:rPr>
                        <a:t>Tanker/Tender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solidFill>
                            <a:schemeClr val="bg2"/>
                          </a:solidFill>
                          <a:effectLst/>
                          <a:latin typeface="+mn-lt"/>
                        </a:rPr>
                        <a:t>Quint (Aerial &lt;76’)</a:t>
                      </a:r>
                    </a:p>
                  </a:txBody>
                  <a:tcPr marL="61036" marR="61036" marT="33909" marB="33909" horzOverflow="overflow">
                    <a:solidFill>
                      <a:schemeClr val="tx1">
                        <a:lumMod val="85000"/>
                      </a:schemeClr>
                    </a:solidFill>
                  </a:tcPr>
                </a:tc>
              </a:tr>
              <a:tr h="14241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solidFill>
                            <a:schemeClr val="bg2"/>
                          </a:solidFill>
                          <a:effectLst/>
                        </a:rPr>
                        <a:t>2 </a:t>
                      </a:r>
                      <a:r>
                        <a:rPr kumimoji="0" lang="en-US" sz="1800" u="none" strike="noStrike" cap="none" normalizeH="0" baseline="0" dirty="0" smtClean="0">
                          <a:ln>
                            <a:noFill/>
                          </a:ln>
                          <a:solidFill>
                            <a:srgbClr val="FFFFFF"/>
                          </a:solidFill>
                          <a:effectLst/>
                        </a:rPr>
                        <a:t>(M)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bg2"/>
                        </a:solidFill>
                        <a:effectLst/>
                        <a:latin typeface="Arial" charset="0"/>
                        <a:ea typeface="ＭＳ Ｐゴシック" pitchFamily="-111" charset="-128"/>
                      </a:endParaRPr>
                    </a:p>
                  </a:txBody>
                  <a:tcPr marL="61036" marR="61036" marT="33909" marB="33909"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solidFill>
                            <a:schemeClr val="bg2"/>
                          </a:solidFill>
                          <a:effectLst/>
                        </a:rPr>
                        <a:t>Command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solidFill>
                            <a:schemeClr val="bg2"/>
                          </a:solidFill>
                          <a:effectLst/>
                        </a:rPr>
                        <a:t>Hazmat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solidFill>
                            <a:schemeClr val="bg2"/>
                          </a:solidFill>
                          <a:effectLst/>
                        </a:rPr>
                        <a:t>Light/Air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solidFill>
                            <a:schemeClr val="bg2"/>
                          </a:solidFill>
                          <a:effectLst/>
                        </a:rPr>
                        <a:t>Rehab</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500" u="none" strike="noStrike" cap="none" normalizeH="0" baseline="0" dirty="0" smtClean="0">
                          <a:ln>
                            <a:noFill/>
                          </a:ln>
                          <a:solidFill>
                            <a:schemeClr val="bg2"/>
                          </a:solidFill>
                          <a:effectLst/>
                        </a:rPr>
                        <a:t>Foam Truck</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u="none" strike="noStrike" cap="none" normalizeH="0" baseline="0" dirty="0" smtClean="0">
                        <a:ln>
                          <a:noFill/>
                        </a:ln>
                        <a:solidFill>
                          <a:schemeClr val="bg2"/>
                        </a:solidFill>
                        <a:effectLst/>
                      </a:endParaRPr>
                    </a:p>
                  </a:txBody>
                  <a:tcPr marL="61036" marR="61036" marT="33909" marB="33909"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500" u="none" strike="noStrike" cap="none" normalizeH="0" baseline="0" dirty="0" smtClean="0">
                          <a:ln>
                            <a:noFill/>
                          </a:ln>
                          <a:solidFill>
                            <a:schemeClr val="bg2"/>
                          </a:solidFill>
                          <a:effectLst/>
                          <a:latin typeface="+mn-lt"/>
                        </a:rPr>
                        <a:t>Rescue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solidFill>
                            <a:schemeClr val="bg2"/>
                          </a:solidFill>
                          <a:effectLst/>
                          <a:latin typeface="+mn-lt"/>
                        </a:rPr>
                        <a:t>Command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solidFill>
                            <a:schemeClr val="bg2"/>
                          </a:solidFill>
                          <a:effectLst/>
                          <a:latin typeface="+mn-lt"/>
                        </a:rPr>
                        <a:t>Light/Air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solidFill>
                            <a:schemeClr val="bg2"/>
                          </a:solidFill>
                          <a:effectLst/>
                          <a:latin typeface="+mn-lt"/>
                        </a:rPr>
                        <a:t>Hazmat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solidFill>
                            <a:schemeClr val="bg2"/>
                          </a:solidFill>
                          <a:effectLst/>
                          <a:latin typeface="+mn-lt"/>
                        </a:rPr>
                        <a:t>Brush/Attack</a:t>
                      </a:r>
                    </a:p>
                  </a:txBody>
                  <a:tcPr marL="61036" marR="61036" marT="33909" marB="33909"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500" u="none" strike="noStrike" cap="none" normalizeH="0" baseline="0" dirty="0" smtClean="0">
                          <a:ln>
                            <a:noFill/>
                          </a:ln>
                          <a:solidFill>
                            <a:schemeClr val="bg2"/>
                          </a:solidFill>
                          <a:effectLst/>
                          <a:latin typeface="+mn-lt"/>
                        </a:rPr>
                        <a:t>Command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solidFill>
                            <a:schemeClr val="bg2"/>
                          </a:solidFill>
                          <a:effectLst/>
                          <a:latin typeface="+mn-lt"/>
                        </a:rPr>
                        <a:t>Hazmat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solidFill>
                            <a:schemeClr val="bg2"/>
                          </a:solidFill>
                          <a:effectLst/>
                          <a:latin typeface="+mn-lt"/>
                        </a:rPr>
                        <a:t>Rescue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solidFill>
                            <a:schemeClr val="bg2"/>
                          </a:solidFill>
                          <a:effectLst/>
                          <a:latin typeface="+mn-lt"/>
                        </a:rPr>
                        <a:t>Light/Air</a:t>
                      </a:r>
                    </a:p>
                  </a:txBody>
                  <a:tcPr marL="61036" marR="61036" marT="33909" marB="33909" horzOverflow="overflow">
                    <a:solidFill>
                      <a:schemeClr val="tx1">
                        <a:lumMod val="85000"/>
                      </a:schemeClr>
                    </a:solidFill>
                  </a:tcPr>
                </a:tc>
              </a:tr>
              <a:tr h="1650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solidFill>
                            <a:schemeClr val="bg2"/>
                          </a:solidFill>
                          <a:effectLst/>
                        </a:rPr>
                        <a:t>3 </a:t>
                      </a:r>
                      <a:r>
                        <a:rPr kumimoji="0" lang="en-US" sz="1800" u="none" strike="noStrike" cap="none" normalizeH="0" baseline="0" dirty="0" smtClean="0">
                          <a:ln>
                            <a:noFill/>
                          </a:ln>
                          <a:solidFill>
                            <a:srgbClr val="FFFFFF"/>
                          </a:solidFill>
                          <a:effectLst/>
                        </a:rPr>
                        <a:t>(L)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bg2"/>
                        </a:solidFill>
                        <a:effectLst/>
                        <a:latin typeface="Arial" charset="0"/>
                        <a:ea typeface="ＭＳ Ｐゴシック" pitchFamily="-111" charset="-128"/>
                      </a:endParaRPr>
                    </a:p>
                  </a:txBody>
                  <a:tcPr marL="61036" marR="61036" marT="33909" marB="33909"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solidFill>
                            <a:schemeClr val="bg2"/>
                          </a:solidFill>
                          <a:effectLst/>
                        </a:rPr>
                        <a:t>ARFF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solidFill>
                            <a:schemeClr val="bg2"/>
                          </a:solidFill>
                          <a:effectLst/>
                        </a:rPr>
                        <a:t>Brush/Attack</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solidFill>
                            <a:schemeClr val="bg2"/>
                          </a:solidFill>
                          <a:effectLst/>
                        </a:rPr>
                        <a:t>Foam Truck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500" u="none" strike="noStrike" cap="none" normalizeH="0" baseline="0" dirty="0" smtClean="0">
                          <a:ln>
                            <a:noFill/>
                          </a:ln>
                          <a:solidFill>
                            <a:schemeClr val="bg2"/>
                          </a:solidFill>
                          <a:effectLst/>
                        </a:rPr>
                        <a:t>Fire Boat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500" u="none" strike="noStrike" cap="none" normalizeH="0" baseline="0" dirty="0" smtClean="0">
                          <a:ln>
                            <a:noFill/>
                          </a:ln>
                          <a:solidFill>
                            <a:schemeClr val="bg2"/>
                          </a:solidFill>
                          <a:effectLst/>
                        </a:rPr>
                        <a:t>Tanker/Tender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500" u="none" strike="noStrike" cap="none" normalizeH="0" baseline="0" dirty="0" smtClean="0">
                          <a:ln>
                            <a:noFill/>
                          </a:ln>
                          <a:solidFill>
                            <a:schemeClr val="bg2"/>
                          </a:solidFill>
                          <a:effectLst/>
                        </a:rPr>
                        <a:t>Highway Safety Unit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2"/>
                        </a:solidFill>
                        <a:effectLst/>
                        <a:latin typeface="Arial" charset="0"/>
                        <a:ea typeface="ＭＳ Ｐゴシック" pitchFamily="-111" charset="-128"/>
                      </a:endParaRPr>
                    </a:p>
                  </a:txBody>
                  <a:tcPr marL="61036" marR="61036" marT="33909" marB="33909"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solidFill>
                            <a:schemeClr val="bg2"/>
                          </a:solidFill>
                          <a:effectLst/>
                          <a:latin typeface="+mn-lt"/>
                        </a:rPr>
                        <a:t>ARFF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solidFill>
                            <a:schemeClr val="bg2"/>
                          </a:solidFill>
                          <a:effectLst/>
                          <a:latin typeface="+mn-lt"/>
                        </a:rPr>
                        <a:t>Rehab</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solidFill>
                            <a:schemeClr val="bg2"/>
                          </a:solidFill>
                          <a:effectLst/>
                          <a:latin typeface="+mn-lt"/>
                        </a:rPr>
                        <a:t>Highway Safety Unit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solidFill>
                            <a:schemeClr val="bg2"/>
                          </a:solidFill>
                          <a:effectLst/>
                          <a:latin typeface="+mn-lt"/>
                        </a:rPr>
                        <a:t>Fire Boat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500" u="none" strike="noStrike" cap="none" normalizeH="0" baseline="0" dirty="0" smtClean="0">
                          <a:ln>
                            <a:noFill/>
                          </a:ln>
                          <a:solidFill>
                            <a:schemeClr val="bg2"/>
                          </a:solidFill>
                          <a:effectLst/>
                          <a:latin typeface="+mn-lt"/>
                        </a:rPr>
                        <a:t>Foam Truck</a:t>
                      </a:r>
                      <a:endParaRPr kumimoji="0" lang="en-US" sz="1500" b="0" i="0" u="none" strike="noStrike" cap="none" normalizeH="0" baseline="0" dirty="0" smtClean="0">
                        <a:ln>
                          <a:noFill/>
                        </a:ln>
                        <a:solidFill>
                          <a:schemeClr val="bg2"/>
                        </a:solidFill>
                        <a:effectLst/>
                        <a:latin typeface="+mn-lt"/>
                        <a:ea typeface="ＭＳ Ｐゴシック" pitchFamily="-111"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2"/>
                        </a:solidFill>
                        <a:effectLst/>
                        <a:latin typeface="+mn-lt"/>
                        <a:ea typeface="ＭＳ Ｐゴシック" pitchFamily="-111" charset="-128"/>
                      </a:endParaRPr>
                    </a:p>
                  </a:txBody>
                  <a:tcPr marL="61036" marR="61036" marT="33909" marB="33909"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solidFill>
                            <a:schemeClr val="bg2"/>
                          </a:solidFill>
                          <a:effectLst/>
                          <a:latin typeface="+mn-lt"/>
                        </a:rPr>
                        <a:t>Foam Truck</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solidFill>
                            <a:schemeClr val="bg2"/>
                          </a:solidFill>
                          <a:effectLst/>
                          <a:latin typeface="+mn-lt"/>
                        </a:rPr>
                        <a:t>Arial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solidFill>
                            <a:schemeClr val="bg2"/>
                          </a:solidFill>
                          <a:effectLst/>
                          <a:latin typeface="+mn-lt"/>
                        </a:rPr>
                        <a:t>Highway Safety Unit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solidFill>
                            <a:schemeClr val="bg2"/>
                          </a:solidFill>
                          <a:effectLst/>
                          <a:latin typeface="+mn-lt"/>
                        </a:rPr>
                        <a:t>ARFF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solidFill>
                            <a:schemeClr val="bg2"/>
                          </a:solidFill>
                          <a:effectLst/>
                          <a:latin typeface="+mn-lt"/>
                        </a:rPr>
                        <a:t>Rehab</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500" u="none" strike="noStrike" cap="none" normalizeH="0" baseline="0" dirty="0" smtClean="0">
                          <a:ln>
                            <a:noFill/>
                          </a:ln>
                          <a:solidFill>
                            <a:schemeClr val="bg2"/>
                          </a:solidFill>
                          <a:effectLst/>
                          <a:latin typeface="+mn-lt"/>
                        </a:rPr>
                        <a:t>Fire Boat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2"/>
                        </a:solidFill>
                        <a:effectLst/>
                        <a:latin typeface="+mn-lt"/>
                        <a:ea typeface="ＭＳ Ｐゴシック" pitchFamily="-111" charset="-128"/>
                      </a:endParaRPr>
                    </a:p>
                  </a:txBody>
                  <a:tcPr marL="61036" marR="61036" marT="33909" marB="33909" horzOverflow="overflow">
                    <a:solidFill>
                      <a:schemeClr val="tx1">
                        <a:lumMod val="85000"/>
                      </a:schemeClr>
                    </a:solidFill>
                  </a:tcPr>
                </a:tc>
              </a:tr>
            </a:tbl>
          </a:graphicData>
        </a:graphic>
      </p:graphicFrame>
      <p:sp>
        <p:nvSpPr>
          <p:cNvPr id="122882" name="Title 7"/>
          <p:cNvSpPr>
            <a:spLocks noGrp="1"/>
          </p:cNvSpPr>
          <p:nvPr>
            <p:ph type="ctrTitle"/>
          </p:nvPr>
        </p:nvSpPr>
        <p:spPr>
          <a:xfrm>
            <a:off x="317500" y="0"/>
            <a:ext cx="8597900" cy="685800"/>
          </a:xfrm>
        </p:spPr>
        <p:txBody>
          <a:bodyPr/>
          <a:lstStyle/>
          <a:p>
            <a:pPr eaLnBrk="1" hangingPunct="1"/>
            <a:r>
              <a:rPr lang="en-US" smtClean="0"/>
              <a:t>Fire Apparatus Priorities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04800" y="1600200"/>
            <a:ext cx="8534400" cy="4525963"/>
          </a:xfrm>
        </p:spPr>
        <p:txBody>
          <a:bodyPr/>
          <a:lstStyle/>
          <a:p>
            <a:pPr eaLnBrk="1" hangingPunct="1">
              <a:defRPr/>
            </a:pPr>
            <a:r>
              <a:rPr lang="en-US" sz="2400" dirty="0" smtClean="0"/>
              <a:t>Items requested in the Equipment category should meet any regulatory requirements and National Fire Protection Association or Department of Homeland Security-adopted standards. </a:t>
            </a:r>
          </a:p>
          <a:p>
            <a:pPr lvl="1" eaLnBrk="1" hangingPunct="1">
              <a:defRPr/>
            </a:pPr>
            <a:endParaRPr lang="en-US" sz="2400" dirty="0" smtClean="0"/>
          </a:p>
        </p:txBody>
      </p:sp>
      <p:sp>
        <p:nvSpPr>
          <p:cNvPr id="124930" name="Title 19"/>
          <p:cNvSpPr>
            <a:spLocks noGrp="1"/>
          </p:cNvSpPr>
          <p:nvPr>
            <p:ph type="ctrTitle"/>
          </p:nvPr>
        </p:nvSpPr>
        <p:spPr>
          <a:xfrm>
            <a:off x="317500" y="0"/>
            <a:ext cx="8521700" cy="1143000"/>
          </a:xfrm>
        </p:spPr>
        <p:txBody>
          <a:bodyPr/>
          <a:lstStyle/>
          <a:p>
            <a:pPr eaLnBrk="1" hangingPunct="1"/>
            <a:r>
              <a:rPr lang="en-US" smtClean="0"/>
              <a:t>Equipment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304800" y="1371600"/>
            <a:ext cx="5791200" cy="4525963"/>
          </a:xfrm>
        </p:spPr>
        <p:txBody>
          <a:bodyPr/>
          <a:lstStyle/>
          <a:p>
            <a:pPr marL="0" indent="0" eaLnBrk="1" hangingPunct="1">
              <a:buFont typeface="Wingdings" pitchFamily="2" charset="2"/>
              <a:buNone/>
              <a:defRPr/>
            </a:pPr>
            <a:r>
              <a:rPr lang="en-US" sz="2400" dirty="0" smtClean="0"/>
              <a:t>In </a:t>
            </a:r>
            <a:r>
              <a:rPr lang="en-US" sz="2400" i="1" dirty="0" smtClean="0"/>
              <a:t>Department Characteristics (Part I), </a:t>
            </a:r>
          </a:p>
          <a:p>
            <a:pPr marL="237744" indent="-237744" eaLnBrk="1" hangingPunct="1">
              <a:defRPr/>
            </a:pPr>
            <a:r>
              <a:rPr lang="en-US" sz="2400" dirty="0" smtClean="0"/>
              <a:t>Fire department applicants will be asked to indicate the percentage of active firefighters trained to Firefighter I and Firefighter II. </a:t>
            </a:r>
          </a:p>
          <a:p>
            <a:pPr eaLnBrk="1" hangingPunct="1">
              <a:defRPr/>
            </a:pPr>
            <a:r>
              <a:rPr lang="en-US" sz="2400" dirty="0" smtClean="0"/>
              <a:t>If less than 100 percent are trained to those standards, applicants will be asked if their application will request a training grant to reach full compliance.</a:t>
            </a:r>
          </a:p>
        </p:txBody>
      </p:sp>
      <p:sp>
        <p:nvSpPr>
          <p:cNvPr id="126978" name="Title 14"/>
          <p:cNvSpPr>
            <a:spLocks noGrp="1"/>
          </p:cNvSpPr>
          <p:nvPr>
            <p:ph type="ctrTitle"/>
          </p:nvPr>
        </p:nvSpPr>
        <p:spPr>
          <a:xfrm>
            <a:off x="317500" y="0"/>
            <a:ext cx="8521700" cy="1054100"/>
          </a:xfrm>
        </p:spPr>
        <p:txBody>
          <a:bodyPr/>
          <a:lstStyle/>
          <a:p>
            <a:pPr eaLnBrk="1" hangingPunct="1"/>
            <a:r>
              <a:rPr lang="en-US" smtClean="0"/>
              <a:t>                                </a:t>
            </a:r>
          </a:p>
        </p:txBody>
      </p:sp>
      <p:pic>
        <p:nvPicPr>
          <p:cNvPr id="126979" name="Picture 6" descr="Photo of fireman spraying water on fire"/>
          <p:cNvPicPr>
            <a:picLocks noChangeAspect="1"/>
          </p:cNvPicPr>
          <p:nvPr/>
        </p:nvPicPr>
        <p:blipFill>
          <a:blip r:embed="rId3"/>
          <a:srcRect/>
          <a:stretch>
            <a:fillRect/>
          </a:stretch>
        </p:blipFill>
        <p:spPr bwMode="auto">
          <a:xfrm>
            <a:off x="6324600" y="1447800"/>
            <a:ext cx="2578100" cy="1905000"/>
          </a:xfrm>
          <a:prstGeom prst="rect">
            <a:avLst/>
          </a:prstGeom>
          <a:noFill/>
          <a:ln w="9525">
            <a:noFill/>
            <a:miter lim="800000"/>
            <a:headEnd/>
            <a:tailEnd/>
          </a:ln>
        </p:spPr>
      </p:pic>
      <p:sp>
        <p:nvSpPr>
          <p:cNvPr id="26" name="Title 19"/>
          <p:cNvSpPr txBox="1">
            <a:spLocks/>
          </p:cNvSpPr>
          <p:nvPr/>
        </p:nvSpPr>
        <p:spPr bwMode="auto">
          <a:xfrm>
            <a:off x="317500" y="0"/>
            <a:ext cx="8521700" cy="1143000"/>
          </a:xfrm>
          <a:prstGeom prst="rect">
            <a:avLst/>
          </a:prstGeom>
          <a:noFill/>
          <a:ln w="9525">
            <a:noFill/>
            <a:miter lim="800000"/>
            <a:headEnd/>
            <a:tailEnd/>
          </a:ln>
        </p:spPr>
        <p:txBody>
          <a:bodyPr/>
          <a:lstStyle/>
          <a:p>
            <a:pPr algn="ctr">
              <a:defRPr/>
            </a:pPr>
            <a:r>
              <a:rPr lang="en-US" sz="4400" kern="0" dirty="0">
                <a:latin typeface="+mj-lt"/>
                <a:ea typeface="+mj-ea"/>
                <a:cs typeface="+mj-cs"/>
              </a:rPr>
              <a:t>Training</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304800" y="1371600"/>
            <a:ext cx="5791200" cy="4525963"/>
          </a:xfrm>
        </p:spPr>
        <p:txBody>
          <a:bodyPr/>
          <a:lstStyle/>
          <a:p>
            <a:pPr marL="237744" indent="-237744" eaLnBrk="1" hangingPunct="1">
              <a:defRPr/>
            </a:pPr>
            <a:r>
              <a:rPr lang="en-US" sz="2400" dirty="0" smtClean="0"/>
              <a:t>If the applicant is </a:t>
            </a:r>
            <a:r>
              <a:rPr lang="en-US" sz="2400" i="1" dirty="0" smtClean="0"/>
              <a:t>not</a:t>
            </a:r>
            <a:r>
              <a:rPr lang="en-US" sz="2400" dirty="0" smtClean="0"/>
              <a:t> requesting a training grant to reach 100 percent compliance with the NFPA standard, the department will be asked to describe its plans to achieve full compliance with the standard. </a:t>
            </a:r>
          </a:p>
        </p:txBody>
      </p:sp>
      <p:sp>
        <p:nvSpPr>
          <p:cNvPr id="129026" name="Title 14"/>
          <p:cNvSpPr>
            <a:spLocks noGrp="1"/>
          </p:cNvSpPr>
          <p:nvPr>
            <p:ph type="ctrTitle"/>
          </p:nvPr>
        </p:nvSpPr>
        <p:spPr>
          <a:xfrm>
            <a:off x="317500" y="0"/>
            <a:ext cx="8521700" cy="1054100"/>
          </a:xfrm>
        </p:spPr>
        <p:txBody>
          <a:bodyPr/>
          <a:lstStyle/>
          <a:p>
            <a:pPr eaLnBrk="1" hangingPunct="1"/>
            <a:r>
              <a:rPr lang="en-US" smtClean="0"/>
              <a:t>                                </a:t>
            </a:r>
          </a:p>
        </p:txBody>
      </p:sp>
      <p:pic>
        <p:nvPicPr>
          <p:cNvPr id="129027" name="Picture 6" descr="Photo of fireman spraying water on fire"/>
          <p:cNvPicPr>
            <a:picLocks noChangeAspect="1"/>
          </p:cNvPicPr>
          <p:nvPr/>
        </p:nvPicPr>
        <p:blipFill>
          <a:blip r:embed="rId3"/>
          <a:srcRect/>
          <a:stretch>
            <a:fillRect/>
          </a:stretch>
        </p:blipFill>
        <p:spPr bwMode="auto">
          <a:xfrm>
            <a:off x="6324600" y="1447800"/>
            <a:ext cx="2578100" cy="1905000"/>
          </a:xfrm>
          <a:prstGeom prst="rect">
            <a:avLst/>
          </a:prstGeom>
          <a:noFill/>
          <a:ln w="9525">
            <a:noFill/>
            <a:miter lim="800000"/>
            <a:headEnd/>
            <a:tailEnd/>
          </a:ln>
        </p:spPr>
      </p:pic>
      <p:sp>
        <p:nvSpPr>
          <p:cNvPr id="26" name="Title 19"/>
          <p:cNvSpPr txBox="1">
            <a:spLocks/>
          </p:cNvSpPr>
          <p:nvPr/>
        </p:nvSpPr>
        <p:spPr bwMode="auto">
          <a:xfrm>
            <a:off x="317500" y="0"/>
            <a:ext cx="8521700" cy="1143000"/>
          </a:xfrm>
          <a:prstGeom prst="rect">
            <a:avLst/>
          </a:prstGeom>
          <a:noFill/>
          <a:ln w="9525">
            <a:noFill/>
            <a:miter lim="800000"/>
            <a:headEnd/>
            <a:tailEnd/>
          </a:ln>
        </p:spPr>
        <p:txBody>
          <a:bodyPr/>
          <a:lstStyle/>
          <a:p>
            <a:pPr algn="ctr">
              <a:defRPr/>
            </a:pPr>
            <a:r>
              <a:rPr lang="en-US" sz="4400" kern="0" dirty="0">
                <a:latin typeface="+mj-lt"/>
                <a:ea typeface="+mj-ea"/>
                <a:cs typeface="+mj-cs"/>
              </a:rPr>
              <a:t>Training</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idx="1"/>
          </p:nvPr>
        </p:nvSpPr>
        <p:spPr>
          <a:xfrm>
            <a:off x="304800" y="1600200"/>
            <a:ext cx="6096000" cy="4525963"/>
          </a:xfrm>
        </p:spPr>
        <p:txBody>
          <a:bodyPr/>
          <a:lstStyle/>
          <a:p>
            <a:pPr eaLnBrk="1" hangingPunct="1">
              <a:defRPr/>
            </a:pPr>
            <a:r>
              <a:rPr lang="en-US" sz="2400" dirty="0" smtClean="0"/>
              <a:t>You will be asked to provide significant detail about your existing equipment inventory.</a:t>
            </a:r>
          </a:p>
          <a:p>
            <a:pPr eaLnBrk="1" hangingPunct="1">
              <a:defRPr/>
            </a:pPr>
            <a:r>
              <a:rPr lang="en-US" sz="2400" dirty="0" smtClean="0"/>
              <a:t>The age of your existing equipment will be considered in all phases of review.</a:t>
            </a:r>
          </a:p>
          <a:p>
            <a:pPr eaLnBrk="1" hangingPunct="1">
              <a:defRPr/>
            </a:pPr>
            <a:endParaRPr lang="en-US" sz="2400" dirty="0"/>
          </a:p>
        </p:txBody>
      </p:sp>
      <p:sp>
        <p:nvSpPr>
          <p:cNvPr id="131074" name="Title 16"/>
          <p:cNvSpPr>
            <a:spLocks noGrp="1"/>
          </p:cNvSpPr>
          <p:nvPr>
            <p:ph type="ctrTitle"/>
          </p:nvPr>
        </p:nvSpPr>
        <p:spPr>
          <a:xfrm>
            <a:off x="317500" y="0"/>
            <a:ext cx="8521700" cy="1143000"/>
          </a:xfrm>
        </p:spPr>
        <p:txBody>
          <a:bodyPr/>
          <a:lstStyle/>
          <a:p>
            <a:pPr eaLnBrk="1" hangingPunct="1"/>
            <a:r>
              <a:rPr lang="en-US" smtClean="0"/>
              <a:t>Personal Protective Equipment</a:t>
            </a:r>
          </a:p>
        </p:txBody>
      </p:sp>
      <p:pic>
        <p:nvPicPr>
          <p:cNvPr id="131075" name="Content Placeholder 7" descr="dreamstime_2533420.jpg"/>
          <p:cNvPicPr>
            <a:picLocks noGrp="1" noChangeAspect="1"/>
          </p:cNvPicPr>
          <p:nvPr>
            <p:ph sz="quarter" idx="4294967295"/>
          </p:nvPr>
        </p:nvPicPr>
        <p:blipFill>
          <a:blip r:embed="rId3"/>
          <a:srcRect/>
          <a:stretch>
            <a:fillRect/>
          </a:stretch>
        </p:blipFill>
        <p:spPr bwMode="auto">
          <a:xfrm>
            <a:off x="6477000" y="1676400"/>
            <a:ext cx="2401888" cy="1819275"/>
          </a:xfrm>
          <a:prstGeom prst="rect">
            <a:avLst/>
          </a:prstGeom>
          <a:noFill/>
          <a:ln>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6"/>
          <p:cNvSpPr>
            <a:spLocks noGrp="1"/>
          </p:cNvSpPr>
          <p:nvPr>
            <p:ph type="ctrTitle"/>
          </p:nvPr>
        </p:nvSpPr>
        <p:spPr>
          <a:xfrm>
            <a:off x="317500" y="0"/>
            <a:ext cx="8521700" cy="1143000"/>
          </a:xfrm>
        </p:spPr>
        <p:txBody>
          <a:bodyPr/>
          <a:lstStyle/>
          <a:p>
            <a:pPr eaLnBrk="1" hangingPunct="1"/>
            <a:r>
              <a:rPr lang="en-US" smtClean="0">
                <a:cs typeface="Arial" charset="0"/>
              </a:rPr>
              <a:t>Self-Contained Breathing Apparatus</a:t>
            </a:r>
          </a:p>
        </p:txBody>
      </p:sp>
      <p:pic>
        <p:nvPicPr>
          <p:cNvPr id="133122" name="Picture 6" descr="iStock_000001024567Medium.jpg"/>
          <p:cNvPicPr>
            <a:picLocks noChangeAspect="1"/>
          </p:cNvPicPr>
          <p:nvPr/>
        </p:nvPicPr>
        <p:blipFill>
          <a:blip r:embed="rId3"/>
          <a:srcRect/>
          <a:stretch>
            <a:fillRect/>
          </a:stretch>
        </p:blipFill>
        <p:spPr bwMode="auto">
          <a:xfrm>
            <a:off x="5105400" y="1600200"/>
            <a:ext cx="3454400" cy="2590800"/>
          </a:xfrm>
          <a:prstGeom prst="rect">
            <a:avLst/>
          </a:prstGeom>
          <a:noFill/>
          <a:ln w="9525">
            <a:noFill/>
            <a:miter lim="800000"/>
            <a:headEnd/>
            <a:tailEnd/>
          </a:ln>
        </p:spPr>
      </p:pic>
      <p:sp>
        <p:nvSpPr>
          <p:cNvPr id="8" name="Content Placeholder 7"/>
          <p:cNvSpPr>
            <a:spLocks noGrp="1"/>
          </p:cNvSpPr>
          <p:nvPr>
            <p:ph idx="1"/>
          </p:nvPr>
        </p:nvSpPr>
        <p:spPr>
          <a:xfrm>
            <a:off x="304800" y="1600200"/>
            <a:ext cx="4648200" cy="4525963"/>
          </a:xfrm>
        </p:spPr>
        <p:txBody>
          <a:bodyPr/>
          <a:lstStyle/>
          <a:p>
            <a:pPr eaLnBrk="1" hangingPunct="1">
              <a:defRPr/>
            </a:pPr>
            <a:r>
              <a:rPr lang="en-US" sz="2400" dirty="0" smtClean="0"/>
              <a:t>Applicants with significant numbers of older, non- compliant SCBA are a higher priority for funding.</a:t>
            </a:r>
          </a:p>
          <a:p>
            <a:pPr eaLnBrk="1" hangingPunct="1">
              <a:defRPr/>
            </a:pPr>
            <a:r>
              <a:rPr lang="en-US" sz="2400" dirty="0" smtClean="0"/>
              <a:t>Applicants with SCBA that are compliant with the more current editions of NFPA 1981 (the 2002 and 2007 Editions) are a lower priority.</a:t>
            </a:r>
            <a:endParaRPr lang="en-US" sz="2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idx="1"/>
          </p:nvPr>
        </p:nvSpPr>
        <p:spPr>
          <a:xfrm>
            <a:off x="304800" y="1600200"/>
            <a:ext cx="8382000" cy="4525963"/>
          </a:xfrm>
        </p:spPr>
        <p:txBody>
          <a:bodyPr/>
          <a:lstStyle/>
          <a:p>
            <a:pPr eaLnBrk="1" hangingPunct="1">
              <a:defRPr/>
            </a:pPr>
            <a:r>
              <a:rPr lang="en-US" sz="2400" dirty="0" smtClean="0"/>
              <a:t>Entry-level physicals (NFPA 1582)</a:t>
            </a:r>
          </a:p>
          <a:p>
            <a:pPr eaLnBrk="1" hangingPunct="1">
              <a:defRPr/>
            </a:pPr>
            <a:r>
              <a:rPr lang="en-US" sz="2400" dirty="0" smtClean="0"/>
              <a:t>Immunizations</a:t>
            </a:r>
          </a:p>
          <a:p>
            <a:pPr eaLnBrk="1" hangingPunct="1">
              <a:defRPr/>
            </a:pPr>
            <a:r>
              <a:rPr lang="en-US" sz="2400" dirty="0" smtClean="0"/>
              <a:t>Periodic health screenings</a:t>
            </a:r>
          </a:p>
          <a:p>
            <a:pPr eaLnBrk="1" hangingPunct="1">
              <a:defRPr/>
            </a:pPr>
            <a:r>
              <a:rPr lang="en-US" sz="2400" dirty="0" smtClean="0"/>
              <a:t>Behavioral health programs</a:t>
            </a:r>
          </a:p>
          <a:p>
            <a:pPr eaLnBrk="1" hangingPunct="1">
              <a:defRPr/>
            </a:pPr>
            <a:endParaRPr lang="en-US" sz="2400" dirty="0" smtClean="0"/>
          </a:p>
        </p:txBody>
      </p:sp>
      <p:sp>
        <p:nvSpPr>
          <p:cNvPr id="135170" name="Title 17"/>
          <p:cNvSpPr>
            <a:spLocks noGrp="1"/>
          </p:cNvSpPr>
          <p:nvPr>
            <p:ph type="ctrTitle"/>
          </p:nvPr>
        </p:nvSpPr>
        <p:spPr>
          <a:xfrm>
            <a:off x="317500" y="0"/>
            <a:ext cx="8521700" cy="1143000"/>
          </a:xfrm>
        </p:spPr>
        <p:txBody>
          <a:bodyPr/>
          <a:lstStyle/>
          <a:p>
            <a:pPr eaLnBrk="1" hangingPunct="1"/>
            <a:r>
              <a:rPr lang="en-US" smtClean="0"/>
              <a:t>Wellness and Fitness</a:t>
            </a:r>
          </a:p>
        </p:txBody>
      </p:sp>
      <p:pic>
        <p:nvPicPr>
          <p:cNvPr id="135171" name="Picture 3" descr="Photo of workout equipment."/>
          <p:cNvPicPr>
            <a:picLocks noChangeAspect="1"/>
          </p:cNvPicPr>
          <p:nvPr/>
        </p:nvPicPr>
        <p:blipFill>
          <a:blip r:embed="rId3"/>
          <a:srcRect/>
          <a:stretch>
            <a:fillRect/>
          </a:stretch>
        </p:blipFill>
        <p:spPr bwMode="auto">
          <a:xfrm>
            <a:off x="5638800" y="1676400"/>
            <a:ext cx="3048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idx="1"/>
          </p:nvPr>
        </p:nvSpPr>
        <p:spPr>
          <a:xfrm>
            <a:off x="304800" y="1219200"/>
            <a:ext cx="5638800" cy="4525963"/>
          </a:xfrm>
        </p:spPr>
        <p:txBody>
          <a:bodyPr/>
          <a:lstStyle/>
          <a:p>
            <a:pPr eaLnBrk="1" hangingPunct="1">
              <a:defRPr/>
            </a:pPr>
            <a:r>
              <a:rPr lang="en-US" sz="2400" dirty="0" smtClean="0"/>
              <a:t>Sprinkler systems</a:t>
            </a:r>
          </a:p>
          <a:p>
            <a:pPr eaLnBrk="1" hangingPunct="1">
              <a:defRPr/>
            </a:pPr>
            <a:r>
              <a:rPr lang="en-US" sz="2400" dirty="0" smtClean="0"/>
              <a:t>Smoke, fire alarm notification systems</a:t>
            </a:r>
          </a:p>
          <a:p>
            <a:pPr eaLnBrk="1" hangingPunct="1">
              <a:defRPr/>
            </a:pPr>
            <a:r>
              <a:rPr lang="en-US" sz="2400" dirty="0" smtClean="0"/>
              <a:t>Source-capture vehicle exhaust systems</a:t>
            </a:r>
          </a:p>
          <a:p>
            <a:pPr eaLnBrk="1" hangingPunct="1">
              <a:defRPr/>
            </a:pPr>
            <a:r>
              <a:rPr lang="en-US" sz="2400" dirty="0" smtClean="0"/>
              <a:t>Air quality systems</a:t>
            </a:r>
          </a:p>
          <a:p>
            <a:pPr eaLnBrk="1" hangingPunct="1">
              <a:defRPr/>
            </a:pPr>
            <a:r>
              <a:rPr lang="en-US" sz="2400" dirty="0" smtClean="0"/>
              <a:t>Emergency power generators</a:t>
            </a:r>
          </a:p>
          <a:p>
            <a:pPr eaLnBrk="1" hangingPunct="1">
              <a:defRPr/>
            </a:pPr>
            <a:r>
              <a:rPr lang="en-US" sz="2400" dirty="0" smtClean="0"/>
              <a:t>Vehicle-mounted exhaust filtration systems</a:t>
            </a:r>
          </a:p>
          <a:p>
            <a:pPr eaLnBrk="1" hangingPunct="1">
              <a:defRPr/>
            </a:pPr>
            <a:endParaRPr lang="en-US" sz="2400" dirty="0" smtClean="0"/>
          </a:p>
        </p:txBody>
      </p:sp>
      <p:sp>
        <p:nvSpPr>
          <p:cNvPr id="137218" name="Title 13"/>
          <p:cNvSpPr>
            <a:spLocks noGrp="1"/>
          </p:cNvSpPr>
          <p:nvPr>
            <p:ph type="ctrTitle"/>
          </p:nvPr>
        </p:nvSpPr>
        <p:spPr>
          <a:xfrm>
            <a:off x="317500" y="0"/>
            <a:ext cx="8521700" cy="1143000"/>
          </a:xfrm>
        </p:spPr>
        <p:txBody>
          <a:bodyPr/>
          <a:lstStyle/>
          <a:p>
            <a:pPr eaLnBrk="1" hangingPunct="1"/>
            <a:r>
              <a:rPr lang="en-US" smtClean="0"/>
              <a:t>Modification to Facilities</a:t>
            </a:r>
          </a:p>
        </p:txBody>
      </p:sp>
      <p:sp>
        <p:nvSpPr>
          <p:cNvPr id="13" name="TextBox 12"/>
          <p:cNvSpPr txBox="1"/>
          <p:nvPr/>
        </p:nvSpPr>
        <p:spPr>
          <a:xfrm>
            <a:off x="6096000" y="3429000"/>
            <a:ext cx="2667000" cy="1200150"/>
          </a:xfrm>
          <a:prstGeom prst="rect">
            <a:avLst/>
          </a:prstGeom>
          <a:noFill/>
        </p:spPr>
        <p:txBody>
          <a:bodyPr>
            <a:spAutoFit/>
          </a:bodyPr>
          <a:lstStyle/>
          <a:p>
            <a:pPr>
              <a:defRPr/>
            </a:pPr>
            <a:r>
              <a:rPr lang="en-US" dirty="0">
                <a:solidFill>
                  <a:schemeClr val="accent4">
                    <a:lumMod val="50000"/>
                  </a:schemeClr>
                </a:solidFill>
                <a:ea typeface="ＭＳ Ｐゴシック" pitchFamily="-111" charset="-128"/>
                <a:cs typeface="+mn-cs"/>
              </a:rPr>
              <a:t>Note: </a:t>
            </a:r>
            <a:r>
              <a:rPr lang="en-US" dirty="0">
                <a:solidFill>
                  <a:schemeClr val="accent4">
                    <a:lumMod val="50000"/>
                  </a:schemeClr>
                </a:solidFill>
                <a:ea typeface="ＭＳ Ｐゴシック" pitchFamily="-111" charset="-128"/>
                <a:cs typeface="+mn-cs"/>
              </a:rPr>
              <a:t>Grants will not be provided to modify buildings </a:t>
            </a:r>
            <a:r>
              <a:rPr lang="en-US" dirty="0">
                <a:solidFill>
                  <a:schemeClr val="accent4">
                    <a:lumMod val="50000"/>
                  </a:schemeClr>
                </a:solidFill>
                <a:ea typeface="ＭＳ Ｐゴシック" pitchFamily="-111" charset="-128"/>
                <a:cs typeface="+mn-cs"/>
              </a:rPr>
              <a:t>constructed after 2003. </a:t>
            </a:r>
          </a:p>
        </p:txBody>
      </p:sp>
      <p:pic>
        <p:nvPicPr>
          <p:cNvPr id="137220" name="Picture 5" descr="0028.jpg"/>
          <p:cNvPicPr>
            <a:picLocks noChangeAspect="1"/>
          </p:cNvPicPr>
          <p:nvPr/>
        </p:nvPicPr>
        <p:blipFill>
          <a:blip r:embed="rId3"/>
          <a:srcRect/>
          <a:stretch>
            <a:fillRect/>
          </a:stretch>
        </p:blipFill>
        <p:spPr bwMode="auto">
          <a:xfrm>
            <a:off x="6015038" y="1447800"/>
            <a:ext cx="2455862" cy="184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idx="1"/>
          </p:nvPr>
        </p:nvSpPr>
        <p:spPr>
          <a:xfrm>
            <a:off x="304800" y="1371600"/>
            <a:ext cx="5715000" cy="4525963"/>
          </a:xfrm>
        </p:spPr>
        <p:txBody>
          <a:bodyPr/>
          <a:lstStyle/>
          <a:p>
            <a:pPr eaLnBrk="1" hangingPunct="1">
              <a:buFont typeface="Wingdings" pitchFamily="2" charset="2"/>
              <a:buNone/>
              <a:defRPr/>
            </a:pPr>
            <a:r>
              <a:rPr lang="en-US" sz="2400" b="1" dirty="0" smtClean="0"/>
              <a:t>Funding Priorities</a:t>
            </a:r>
          </a:p>
          <a:p>
            <a:pPr marL="575882" lvl="2" eaLnBrk="1" hangingPunct="1">
              <a:defRPr/>
            </a:pPr>
            <a:r>
              <a:rPr lang="en-US" sz="2400" dirty="0" smtClean="0"/>
              <a:t>Requests for direct source-capture systems, sprinkler and smoke/fire alarm systems</a:t>
            </a:r>
          </a:p>
          <a:p>
            <a:pPr marL="575882" lvl="2" eaLnBrk="1" hangingPunct="1">
              <a:defRPr/>
            </a:pPr>
            <a:r>
              <a:rPr lang="en-US" sz="2400" dirty="0" smtClean="0"/>
              <a:t>Stations with sleeping quarters and/or occupied 24/7</a:t>
            </a:r>
          </a:p>
          <a:p>
            <a:pPr eaLnBrk="1" hangingPunct="1">
              <a:buFont typeface="Wingdings" pitchFamily="2" charset="2"/>
              <a:buNone/>
              <a:defRPr/>
            </a:pPr>
            <a:r>
              <a:rPr lang="en-US" sz="2400" b="1" dirty="0" smtClean="0"/>
              <a:t>Additional Considerations</a:t>
            </a:r>
          </a:p>
          <a:p>
            <a:pPr marL="575882" lvl="2" eaLnBrk="1" hangingPunct="1">
              <a:defRPr/>
            </a:pPr>
            <a:r>
              <a:rPr lang="en-US" sz="2400" dirty="0" smtClean="0"/>
              <a:t>Age of the building – older buildings receive higher priority for funding</a:t>
            </a:r>
          </a:p>
          <a:p>
            <a:pPr lvl="1" eaLnBrk="1" hangingPunct="1">
              <a:defRPr/>
            </a:pPr>
            <a:endParaRPr lang="en-US" dirty="0" smtClean="0"/>
          </a:p>
        </p:txBody>
      </p:sp>
      <p:sp>
        <p:nvSpPr>
          <p:cNvPr id="139266" name="Title 13"/>
          <p:cNvSpPr>
            <a:spLocks noGrp="1"/>
          </p:cNvSpPr>
          <p:nvPr>
            <p:ph type="ctrTitle"/>
          </p:nvPr>
        </p:nvSpPr>
        <p:spPr>
          <a:xfrm>
            <a:off x="317500" y="0"/>
            <a:ext cx="8521700" cy="1143000"/>
          </a:xfrm>
        </p:spPr>
        <p:txBody>
          <a:bodyPr/>
          <a:lstStyle/>
          <a:p>
            <a:pPr eaLnBrk="1" hangingPunct="1"/>
            <a:r>
              <a:rPr lang="en-US" smtClean="0"/>
              <a:t>Modification to Facilities</a:t>
            </a:r>
          </a:p>
        </p:txBody>
      </p:sp>
      <p:sp>
        <p:nvSpPr>
          <p:cNvPr id="139267" name="TextBox 12"/>
          <p:cNvSpPr txBox="1">
            <a:spLocks noChangeArrowheads="1"/>
          </p:cNvSpPr>
          <p:nvPr/>
        </p:nvSpPr>
        <p:spPr bwMode="auto">
          <a:xfrm>
            <a:off x="6096000" y="3657600"/>
            <a:ext cx="2590800" cy="1200150"/>
          </a:xfrm>
          <a:prstGeom prst="rect">
            <a:avLst/>
          </a:prstGeom>
          <a:noFill/>
          <a:ln w="9525">
            <a:noFill/>
            <a:miter lim="800000"/>
            <a:headEnd/>
            <a:tailEnd/>
          </a:ln>
        </p:spPr>
        <p:txBody>
          <a:bodyPr>
            <a:spAutoFit/>
          </a:bodyPr>
          <a:lstStyle/>
          <a:p>
            <a:r>
              <a:rPr lang="en-US">
                <a:solidFill>
                  <a:srgbClr val="6D6D6D"/>
                </a:solidFill>
              </a:rPr>
              <a:t>Note: Grants will not be provided to modify buildings constructed after 2003. </a:t>
            </a:r>
          </a:p>
        </p:txBody>
      </p:sp>
      <p:pic>
        <p:nvPicPr>
          <p:cNvPr id="139268" name="Picture 5" descr="0067.JPG"/>
          <p:cNvPicPr>
            <a:picLocks noChangeAspect="1"/>
          </p:cNvPicPr>
          <p:nvPr/>
        </p:nvPicPr>
        <p:blipFill>
          <a:blip r:embed="rId3"/>
          <a:srcRect/>
          <a:stretch>
            <a:fillRect/>
          </a:stretch>
        </p:blipFill>
        <p:spPr bwMode="auto">
          <a:xfrm>
            <a:off x="5943600" y="1600200"/>
            <a:ext cx="2863850" cy="191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3"/>
          <p:cNvSpPr>
            <a:spLocks noGrp="1"/>
          </p:cNvSpPr>
          <p:nvPr>
            <p:ph type="title"/>
          </p:nvPr>
        </p:nvSpPr>
        <p:spPr>
          <a:xfrm>
            <a:off x="1792288" y="4724400"/>
            <a:ext cx="5486400" cy="642938"/>
          </a:xfrm>
        </p:spPr>
        <p:txBody>
          <a:bodyPr/>
          <a:lstStyle/>
          <a:p>
            <a:pPr algn="ctr" eaLnBrk="1" hangingPunct="1"/>
            <a:r>
              <a:rPr lang="en-US" sz="4400" b="0" smtClean="0"/>
              <a:t>EMS</a:t>
            </a:r>
            <a:br>
              <a:rPr lang="en-US" sz="4400" b="0" smtClean="0"/>
            </a:br>
            <a:r>
              <a:rPr lang="en-US" sz="4400" b="0" smtClean="0"/>
              <a:t>Applications</a:t>
            </a:r>
          </a:p>
        </p:txBody>
      </p:sp>
      <p:pic>
        <p:nvPicPr>
          <p:cNvPr id="141314" name="Picture Placeholder 7" descr="57278563.jpg"/>
          <p:cNvPicPr>
            <a:picLocks noGrp="1" noChangeAspect="1"/>
          </p:cNvPicPr>
          <p:nvPr>
            <p:ph type="pic" idx="1"/>
          </p:nvPr>
        </p:nvPicPr>
        <p:blipFill>
          <a:blip r:embed="rId3"/>
          <a:srcRect/>
          <a:stretch>
            <a:fillRect/>
          </a:stretch>
        </p:blipFill>
        <p:spPr bwMode="auto">
          <a:noFill/>
          <a:ln>
            <a:miter lim="800000"/>
            <a:headEnd/>
            <a:tailEnd/>
          </a:ln>
        </p:spPr>
      </p:pic>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ctrTitle"/>
          </p:nvPr>
        </p:nvSpPr>
        <p:spPr>
          <a:xfrm>
            <a:off x="317500" y="0"/>
            <a:ext cx="8521700" cy="1143000"/>
          </a:xfrm>
        </p:spPr>
        <p:txBody>
          <a:bodyPr/>
          <a:lstStyle/>
          <a:p>
            <a:pPr eaLnBrk="1" hangingPunct="1"/>
            <a:r>
              <a:rPr lang="en-US" smtClean="0"/>
              <a:t>Total FY 2011 Appropriation</a:t>
            </a:r>
          </a:p>
        </p:txBody>
      </p:sp>
      <p:grpSp>
        <p:nvGrpSpPr>
          <p:cNvPr id="2" name="Group 22"/>
          <p:cNvGrpSpPr>
            <a:grpSpLocks/>
          </p:cNvGrpSpPr>
          <p:nvPr/>
        </p:nvGrpSpPr>
        <p:grpSpPr bwMode="auto">
          <a:xfrm>
            <a:off x="457200" y="1676400"/>
            <a:ext cx="6172200" cy="1219200"/>
            <a:chOff x="457200" y="1447800"/>
            <a:chExt cx="6172199" cy="1219200"/>
          </a:xfrm>
        </p:grpSpPr>
        <p:sp>
          <p:nvSpPr>
            <p:cNvPr id="18" name="Rectangle 17"/>
            <p:cNvSpPr/>
            <p:nvPr/>
          </p:nvSpPr>
          <p:spPr>
            <a:xfrm>
              <a:off x="457200" y="1447800"/>
              <a:ext cx="6172199" cy="1219200"/>
            </a:xfrm>
            <a:prstGeom prst="rect">
              <a:avLst/>
            </a:prstGeom>
          </p:spPr>
          <p:style>
            <a:lnRef idx="0">
              <a:schemeClr val="accent4"/>
            </a:lnRef>
            <a:fillRef idx="3">
              <a:schemeClr val="accent4"/>
            </a:fillRef>
            <a:effectRef idx="3">
              <a:schemeClr val="accent4"/>
            </a:effectRef>
            <a:fontRef idx="minor">
              <a:schemeClr val="lt1"/>
            </a:fontRef>
          </p:style>
        </p:sp>
        <p:sp>
          <p:nvSpPr>
            <p:cNvPr id="51218" name="Rectangle 24"/>
            <p:cNvSpPr>
              <a:spLocks noChangeArrowheads="1"/>
            </p:cNvSpPr>
            <p:nvPr/>
          </p:nvSpPr>
          <p:spPr bwMode="auto">
            <a:xfrm>
              <a:off x="1935142" y="1752600"/>
              <a:ext cx="3929280" cy="590931"/>
            </a:xfrm>
            <a:prstGeom prst="rect">
              <a:avLst/>
            </a:prstGeom>
            <a:noFill/>
            <a:ln w="9525">
              <a:noFill/>
              <a:miter lim="800000"/>
              <a:headEnd/>
              <a:tailEnd/>
            </a:ln>
          </p:spPr>
          <p:txBody>
            <a:bodyPr wrap="none">
              <a:spAutoFit/>
            </a:bodyPr>
            <a:lstStyle/>
            <a:p>
              <a:pPr defTabSz="1600200">
                <a:lnSpc>
                  <a:spcPct val="90000"/>
                </a:lnSpc>
                <a:spcAft>
                  <a:spcPct val="35000"/>
                </a:spcAft>
              </a:pPr>
              <a:r>
                <a:rPr lang="en-US" sz="3600" b="1">
                  <a:solidFill>
                    <a:srgbClr val="6D6D6D"/>
                  </a:solidFill>
                  <a:cs typeface="Arial" charset="0"/>
                </a:rPr>
                <a:t>AFG $370 million</a:t>
              </a:r>
              <a:endParaRPr lang="en-US" sz="3600">
                <a:solidFill>
                  <a:srgbClr val="6D6D6D"/>
                </a:solidFill>
                <a:cs typeface="Arial" charset="0"/>
              </a:endParaRPr>
            </a:p>
          </p:txBody>
        </p:sp>
        <p:pic>
          <p:nvPicPr>
            <p:cNvPr id="51219" name="Picture 11" descr="AFG_box.jpg"/>
            <p:cNvPicPr>
              <a:picLocks noChangeAspect="1"/>
            </p:cNvPicPr>
            <p:nvPr/>
          </p:nvPicPr>
          <p:blipFill>
            <a:blip r:embed="rId3"/>
            <a:srcRect/>
            <a:stretch>
              <a:fillRect/>
            </a:stretch>
          </p:blipFill>
          <p:spPr bwMode="auto">
            <a:xfrm>
              <a:off x="533400" y="1524000"/>
              <a:ext cx="1086555" cy="1047749"/>
            </a:xfrm>
            <a:prstGeom prst="rect">
              <a:avLst/>
            </a:prstGeom>
            <a:noFill/>
            <a:ln w="9525">
              <a:noFill/>
              <a:miter lim="800000"/>
              <a:headEnd/>
              <a:tailEnd/>
            </a:ln>
          </p:spPr>
        </p:pic>
      </p:grpSp>
      <p:grpSp>
        <p:nvGrpSpPr>
          <p:cNvPr id="3" name="Group 23"/>
          <p:cNvGrpSpPr>
            <a:grpSpLocks/>
          </p:cNvGrpSpPr>
          <p:nvPr/>
        </p:nvGrpSpPr>
        <p:grpSpPr bwMode="auto">
          <a:xfrm>
            <a:off x="1600200" y="3200400"/>
            <a:ext cx="6172200" cy="1219200"/>
            <a:chOff x="1600201" y="2971800"/>
            <a:chExt cx="6172199" cy="1219200"/>
          </a:xfrm>
        </p:grpSpPr>
        <p:sp>
          <p:nvSpPr>
            <p:cNvPr id="13" name="Rectangle 12"/>
            <p:cNvSpPr/>
            <p:nvPr/>
          </p:nvSpPr>
          <p:spPr>
            <a:xfrm>
              <a:off x="1600201" y="2971800"/>
              <a:ext cx="6172199" cy="1219200"/>
            </a:xfrm>
            <a:prstGeom prst="rect">
              <a:avLst/>
            </a:prstGeom>
          </p:spPr>
          <p:style>
            <a:lnRef idx="0">
              <a:schemeClr val="accent4"/>
            </a:lnRef>
            <a:fillRef idx="3">
              <a:schemeClr val="accent4"/>
            </a:fillRef>
            <a:effectRef idx="3">
              <a:schemeClr val="accent4"/>
            </a:effectRef>
            <a:fontRef idx="minor">
              <a:schemeClr val="lt1"/>
            </a:fontRef>
          </p:style>
        </p:sp>
        <p:sp>
          <p:nvSpPr>
            <p:cNvPr id="51213" name="Rectangle 13"/>
            <p:cNvSpPr>
              <a:spLocks noChangeArrowheads="1"/>
            </p:cNvSpPr>
            <p:nvPr/>
          </p:nvSpPr>
          <p:spPr bwMode="auto">
            <a:xfrm>
              <a:off x="3078143" y="3276600"/>
              <a:ext cx="4520438" cy="600164"/>
            </a:xfrm>
            <a:prstGeom prst="rect">
              <a:avLst/>
            </a:prstGeom>
            <a:noFill/>
            <a:ln w="9525">
              <a:noFill/>
              <a:miter lim="800000"/>
              <a:headEnd/>
              <a:tailEnd/>
            </a:ln>
          </p:spPr>
          <p:txBody>
            <a:bodyPr wrap="none">
              <a:spAutoFit/>
            </a:bodyPr>
            <a:lstStyle/>
            <a:p>
              <a:pPr defTabSz="1600200">
                <a:lnSpc>
                  <a:spcPct val="90000"/>
                </a:lnSpc>
                <a:spcAft>
                  <a:spcPct val="35000"/>
                </a:spcAft>
              </a:pPr>
              <a:r>
                <a:rPr lang="en-US" sz="3600" b="1">
                  <a:solidFill>
                    <a:srgbClr val="6D6D6D"/>
                  </a:solidFill>
                  <a:cs typeface="Arial" charset="0"/>
                </a:rPr>
                <a:t>SAFER $405 million</a:t>
              </a:r>
              <a:endParaRPr lang="en-US" sz="3600">
                <a:solidFill>
                  <a:srgbClr val="6D6D6D"/>
                </a:solidFill>
                <a:cs typeface="Arial" charset="0"/>
              </a:endParaRPr>
            </a:p>
          </p:txBody>
        </p:sp>
        <p:pic>
          <p:nvPicPr>
            <p:cNvPr id="51214" name="Picture 14" descr="AFG_box.jpg"/>
            <p:cNvPicPr>
              <a:picLocks noChangeAspect="1"/>
            </p:cNvPicPr>
            <p:nvPr/>
          </p:nvPicPr>
          <p:blipFill>
            <a:blip r:embed="rId4"/>
            <a:srcRect/>
            <a:stretch>
              <a:fillRect/>
            </a:stretch>
          </p:blipFill>
          <p:spPr bwMode="auto">
            <a:xfrm>
              <a:off x="1676401" y="3048000"/>
              <a:ext cx="1086554" cy="1047749"/>
            </a:xfrm>
            <a:prstGeom prst="rect">
              <a:avLst/>
            </a:prstGeom>
            <a:noFill/>
            <a:ln w="9525">
              <a:noFill/>
              <a:miter lim="800000"/>
              <a:headEnd/>
              <a:tailEnd/>
            </a:ln>
          </p:spPr>
        </p:pic>
      </p:grpSp>
      <p:grpSp>
        <p:nvGrpSpPr>
          <p:cNvPr id="4" name="Group 25"/>
          <p:cNvGrpSpPr>
            <a:grpSpLocks/>
          </p:cNvGrpSpPr>
          <p:nvPr/>
        </p:nvGrpSpPr>
        <p:grpSpPr bwMode="auto">
          <a:xfrm>
            <a:off x="2741613" y="4724400"/>
            <a:ext cx="6172200" cy="1219200"/>
            <a:chOff x="2741227" y="4495800"/>
            <a:chExt cx="6172199" cy="1219200"/>
          </a:xfrm>
        </p:grpSpPr>
        <p:sp>
          <p:nvSpPr>
            <p:cNvPr id="17" name="Rectangle 16"/>
            <p:cNvSpPr/>
            <p:nvPr/>
          </p:nvSpPr>
          <p:spPr>
            <a:xfrm>
              <a:off x="2741227" y="4495800"/>
              <a:ext cx="6172199" cy="1219200"/>
            </a:xfrm>
            <a:prstGeom prst="rect">
              <a:avLst/>
            </a:prstGeom>
          </p:spPr>
          <p:style>
            <a:lnRef idx="0">
              <a:schemeClr val="accent4"/>
            </a:lnRef>
            <a:fillRef idx="3">
              <a:schemeClr val="accent4"/>
            </a:fillRef>
            <a:effectRef idx="3">
              <a:schemeClr val="accent4"/>
            </a:effectRef>
            <a:fontRef idx="minor">
              <a:schemeClr val="lt1"/>
            </a:fontRef>
          </p:style>
        </p:sp>
        <p:sp>
          <p:nvSpPr>
            <p:cNvPr id="51208" name="Rectangle 18"/>
            <p:cNvSpPr>
              <a:spLocks noChangeArrowheads="1"/>
            </p:cNvSpPr>
            <p:nvPr/>
          </p:nvSpPr>
          <p:spPr bwMode="auto">
            <a:xfrm>
              <a:off x="4221143" y="4800600"/>
              <a:ext cx="3930283" cy="600164"/>
            </a:xfrm>
            <a:prstGeom prst="rect">
              <a:avLst/>
            </a:prstGeom>
            <a:noFill/>
            <a:ln w="9525">
              <a:noFill/>
              <a:miter lim="800000"/>
              <a:headEnd/>
              <a:tailEnd/>
            </a:ln>
          </p:spPr>
          <p:txBody>
            <a:bodyPr wrap="none">
              <a:spAutoFit/>
            </a:bodyPr>
            <a:lstStyle/>
            <a:p>
              <a:pPr defTabSz="1600200">
                <a:lnSpc>
                  <a:spcPct val="90000"/>
                </a:lnSpc>
                <a:spcAft>
                  <a:spcPct val="35000"/>
                </a:spcAft>
              </a:pPr>
              <a:r>
                <a:rPr lang="en-US" sz="3600" b="1">
                  <a:solidFill>
                    <a:srgbClr val="6D6D6D"/>
                  </a:solidFill>
                  <a:cs typeface="Arial" charset="0"/>
                </a:rPr>
                <a:t>FP&amp;S $35 million</a:t>
              </a:r>
              <a:endParaRPr lang="en-US" sz="3600">
                <a:solidFill>
                  <a:srgbClr val="6D6D6D"/>
                </a:solidFill>
                <a:cs typeface="Arial" charset="0"/>
              </a:endParaRPr>
            </a:p>
          </p:txBody>
        </p:sp>
        <p:pic>
          <p:nvPicPr>
            <p:cNvPr id="51209" name="Picture 20" descr="AFG_box.jpg"/>
            <p:cNvPicPr>
              <a:picLocks noChangeAspect="1"/>
            </p:cNvPicPr>
            <p:nvPr/>
          </p:nvPicPr>
          <p:blipFill>
            <a:blip r:embed="rId5"/>
            <a:srcRect/>
            <a:stretch>
              <a:fillRect/>
            </a:stretch>
          </p:blipFill>
          <p:spPr bwMode="auto">
            <a:xfrm>
              <a:off x="2819401" y="4572000"/>
              <a:ext cx="1086554" cy="1047749"/>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304800" y="1600200"/>
            <a:ext cx="8534400" cy="4525963"/>
          </a:xfrm>
        </p:spPr>
        <p:txBody>
          <a:bodyPr/>
          <a:lstStyle/>
          <a:p>
            <a:pPr eaLnBrk="1" hangingPunct="1">
              <a:defRPr/>
            </a:pPr>
            <a:r>
              <a:rPr lang="en-US" sz="2400" dirty="0" smtClean="0"/>
              <a:t>A </a:t>
            </a:r>
            <a:r>
              <a:rPr lang="en-US" sz="2400" b="1" dirty="0" smtClean="0"/>
              <a:t>nonaffiliated EMS </a:t>
            </a:r>
            <a:r>
              <a:rPr lang="en-US" sz="2400" dirty="0" smtClean="0"/>
              <a:t>is a public or nonprofit emergency medical service organization that provides direct emergency medical services, including emergency medical transport to a specific geographic area on a first-due basis, but is not affiliated with a hospital and does not serve a geographic area where EMS is adequately provided by a fire department.</a:t>
            </a:r>
          </a:p>
          <a:p>
            <a:pPr eaLnBrk="1" hangingPunct="1">
              <a:defRPr/>
            </a:pPr>
            <a:endParaRPr lang="en-US" sz="2400" dirty="0"/>
          </a:p>
        </p:txBody>
      </p:sp>
      <p:sp>
        <p:nvSpPr>
          <p:cNvPr id="143362" name="Title 12"/>
          <p:cNvSpPr>
            <a:spLocks noGrp="1"/>
          </p:cNvSpPr>
          <p:nvPr>
            <p:ph type="ctrTitle"/>
          </p:nvPr>
        </p:nvSpPr>
        <p:spPr>
          <a:xfrm>
            <a:off x="317500" y="0"/>
            <a:ext cx="8521700" cy="1143000"/>
          </a:xfrm>
        </p:spPr>
        <p:txBody>
          <a:bodyPr/>
          <a:lstStyle/>
          <a:p>
            <a:pPr eaLnBrk="1" hangingPunct="1"/>
            <a:r>
              <a:rPr lang="en-US" smtClean="0"/>
              <a:t>Nonaffiliated EMS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idx="1"/>
          </p:nvPr>
        </p:nvSpPr>
        <p:spPr>
          <a:xfrm>
            <a:off x="304800" y="1600200"/>
            <a:ext cx="8534400" cy="4525963"/>
          </a:xfrm>
        </p:spPr>
        <p:txBody>
          <a:bodyPr/>
          <a:lstStyle/>
          <a:p>
            <a:pPr eaLnBrk="1" hangingPunct="1">
              <a:defRPr/>
            </a:pPr>
            <a:r>
              <a:rPr lang="en-US" sz="2400" dirty="0" smtClean="0"/>
              <a:t>EMS organizations and rescue squads that do not transport</a:t>
            </a:r>
          </a:p>
          <a:p>
            <a:pPr eaLnBrk="1" hangingPunct="1">
              <a:defRPr/>
            </a:pPr>
            <a:r>
              <a:rPr lang="en-US" sz="2400" dirty="0" smtClean="0"/>
              <a:t>Fire-based EMS organizations</a:t>
            </a:r>
          </a:p>
          <a:p>
            <a:pPr eaLnBrk="1" hangingPunct="1">
              <a:defRPr/>
            </a:pPr>
            <a:r>
              <a:rPr lang="en-US" sz="2400" dirty="0" smtClean="0"/>
              <a:t>Hospital-based or -affiliated EMS</a:t>
            </a:r>
          </a:p>
        </p:txBody>
      </p:sp>
      <p:sp>
        <p:nvSpPr>
          <p:cNvPr id="145410" name="Title 15"/>
          <p:cNvSpPr>
            <a:spLocks noGrp="1"/>
          </p:cNvSpPr>
          <p:nvPr>
            <p:ph type="ctrTitle"/>
          </p:nvPr>
        </p:nvSpPr>
        <p:spPr>
          <a:xfrm>
            <a:off x="317500" y="0"/>
            <a:ext cx="8521700" cy="1143000"/>
          </a:xfrm>
        </p:spPr>
        <p:txBody>
          <a:bodyPr/>
          <a:lstStyle/>
          <a:p>
            <a:pPr eaLnBrk="1" hangingPunct="1"/>
            <a:r>
              <a:rPr lang="en-US" smtClean="0"/>
              <a:t>Ineligible Organizations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304800" y="1600200"/>
            <a:ext cx="8534400" cy="4525963"/>
          </a:xfrm>
        </p:spPr>
        <p:txBody>
          <a:bodyPr/>
          <a:lstStyle/>
          <a:p>
            <a:pPr eaLnBrk="1" hangingPunct="1">
              <a:buFont typeface="Wingdings" pitchFamily="2" charset="2"/>
              <a:buNone/>
              <a:defRPr/>
            </a:pPr>
            <a:r>
              <a:rPr lang="en-US" sz="2400" dirty="0" smtClean="0"/>
              <a:t>Up to three separate applications may be submitted:</a:t>
            </a:r>
          </a:p>
          <a:p>
            <a:pPr lvl="1" eaLnBrk="1" hangingPunct="1">
              <a:spcBef>
                <a:spcPts val="1728"/>
              </a:spcBef>
              <a:defRPr/>
            </a:pPr>
            <a:r>
              <a:rPr lang="en-US" sz="2400" dirty="0" smtClean="0"/>
              <a:t>EMS Operations and Safety</a:t>
            </a:r>
          </a:p>
          <a:p>
            <a:pPr lvl="1" eaLnBrk="1" hangingPunct="1">
              <a:spcBef>
                <a:spcPts val="1728"/>
              </a:spcBef>
              <a:defRPr/>
            </a:pPr>
            <a:r>
              <a:rPr lang="en-US" sz="2400" dirty="0" smtClean="0"/>
              <a:t>Vehicle Acquisition</a:t>
            </a:r>
          </a:p>
          <a:p>
            <a:pPr lvl="1" eaLnBrk="1" hangingPunct="1">
              <a:spcBef>
                <a:spcPts val="1728"/>
              </a:spcBef>
              <a:defRPr/>
            </a:pPr>
            <a:r>
              <a:rPr lang="en-US" sz="2400" dirty="0" smtClean="0"/>
              <a:t>Regional Projects</a:t>
            </a:r>
            <a:endParaRPr lang="en-US" sz="2400" dirty="0"/>
          </a:p>
        </p:txBody>
      </p:sp>
      <p:sp>
        <p:nvSpPr>
          <p:cNvPr id="147458" name="Title 9"/>
          <p:cNvSpPr>
            <a:spLocks noGrp="1"/>
          </p:cNvSpPr>
          <p:nvPr>
            <p:ph type="ctrTitle"/>
          </p:nvPr>
        </p:nvSpPr>
        <p:spPr>
          <a:xfrm>
            <a:off x="317500" y="0"/>
            <a:ext cx="8521700" cy="1143000"/>
          </a:xfrm>
        </p:spPr>
        <p:txBody>
          <a:bodyPr/>
          <a:lstStyle/>
          <a:p>
            <a:pPr eaLnBrk="1" hangingPunct="1"/>
            <a:r>
              <a:rPr lang="en-US" smtClean="0"/>
              <a:t>EMS Applications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a:spLocks noGrp="1" noChangeArrowheads="1"/>
          </p:cNvSpPr>
          <p:nvPr>
            <p:ph idx="1"/>
          </p:nvPr>
        </p:nvSpPr>
        <p:spPr>
          <a:xfrm>
            <a:off x="304800" y="1600200"/>
            <a:ext cx="8534400" cy="4525963"/>
          </a:xfrm>
        </p:spPr>
        <p:txBody>
          <a:bodyPr/>
          <a:lstStyle/>
          <a:p>
            <a:pPr eaLnBrk="1" hangingPunct="1">
              <a:defRPr/>
            </a:pPr>
            <a:r>
              <a:rPr lang="en-US" sz="2400" dirty="0" smtClean="0">
                <a:solidFill>
                  <a:srgbClr val="6D6D6D"/>
                </a:solidFill>
              </a:rPr>
              <a:t>A total of </a:t>
            </a:r>
            <a:r>
              <a:rPr lang="en-US" sz="2400" dirty="0" smtClean="0"/>
              <a:t>$1.85 million is available.</a:t>
            </a:r>
          </a:p>
          <a:p>
            <a:pPr eaLnBrk="1" hangingPunct="1">
              <a:defRPr/>
            </a:pPr>
            <a:r>
              <a:rPr lang="en-US" sz="2400" dirty="0" smtClean="0"/>
              <a:t>Applicants may request multiple vehicles.</a:t>
            </a:r>
          </a:p>
          <a:p>
            <a:pPr eaLnBrk="1" hangingPunct="1">
              <a:defRPr/>
            </a:pPr>
            <a:r>
              <a:rPr lang="en-US" sz="2400" dirty="0" smtClean="0"/>
              <a:t>Requests are limited to the financial cap.</a:t>
            </a:r>
          </a:p>
        </p:txBody>
      </p:sp>
      <p:sp>
        <p:nvSpPr>
          <p:cNvPr id="149506" name="Title 16"/>
          <p:cNvSpPr>
            <a:spLocks noGrp="1"/>
          </p:cNvSpPr>
          <p:nvPr>
            <p:ph type="ctrTitle"/>
          </p:nvPr>
        </p:nvSpPr>
        <p:spPr>
          <a:xfrm>
            <a:off x="317500" y="0"/>
            <a:ext cx="8521700" cy="1143000"/>
          </a:xfrm>
        </p:spPr>
        <p:txBody>
          <a:bodyPr/>
          <a:lstStyle/>
          <a:p>
            <a:pPr eaLnBrk="1" hangingPunct="1"/>
            <a:r>
              <a:rPr lang="en-US" smtClean="0"/>
              <a:t>EMS Vehicles</a:t>
            </a:r>
          </a:p>
        </p:txBody>
      </p:sp>
      <p:pic>
        <p:nvPicPr>
          <p:cNvPr id="149507" name="Picture 4" descr="96920964.jpg"/>
          <p:cNvPicPr>
            <a:picLocks noChangeAspect="1"/>
          </p:cNvPicPr>
          <p:nvPr/>
        </p:nvPicPr>
        <p:blipFill>
          <a:blip r:embed="rId3"/>
          <a:srcRect/>
          <a:stretch>
            <a:fillRect/>
          </a:stretch>
        </p:blipFill>
        <p:spPr bwMode="auto">
          <a:xfrm>
            <a:off x="4457700" y="3505200"/>
            <a:ext cx="4227513" cy="2817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3" name="Title 38"/>
          <p:cNvSpPr>
            <a:spLocks noGrp="1"/>
          </p:cNvSpPr>
          <p:nvPr>
            <p:ph type="ctrTitle"/>
          </p:nvPr>
        </p:nvSpPr>
        <p:spPr>
          <a:xfrm>
            <a:off x="317500" y="0"/>
            <a:ext cx="8521700" cy="1143000"/>
          </a:xfrm>
        </p:spPr>
        <p:txBody>
          <a:bodyPr/>
          <a:lstStyle/>
          <a:p>
            <a:pPr eaLnBrk="1" hangingPunct="1"/>
            <a:r>
              <a:rPr lang="en-US" smtClean="0"/>
              <a:t>EMS Vehicle Priorities</a:t>
            </a:r>
          </a:p>
        </p:txBody>
      </p:sp>
      <p:sp>
        <p:nvSpPr>
          <p:cNvPr id="44" name="Rounded Rectangle 4"/>
          <p:cNvSpPr/>
          <p:nvPr/>
        </p:nvSpPr>
        <p:spPr>
          <a:xfrm>
            <a:off x="990600" y="1600201"/>
            <a:ext cx="1752600" cy="1219199"/>
          </a:xfrm>
          <a:prstGeom prst="rect">
            <a:avLst/>
          </a:prstGeom>
        </p:spPr>
        <p:style>
          <a:lnRef idx="0">
            <a:schemeClr val="accent4"/>
          </a:lnRef>
          <a:fillRef idx="3">
            <a:schemeClr val="accent4"/>
          </a:fillRef>
          <a:effectRef idx="3">
            <a:schemeClr val="accent4"/>
          </a:effectRef>
          <a:fontRef idx="minor">
            <a:schemeClr val="lt1"/>
          </a:fontRef>
        </p:style>
        <p:txBody>
          <a:bodyPr lIns="45720" tIns="30480" rIns="45720" bIns="30480" spcCol="1270" anchor="ctr"/>
          <a:lstStyle/>
          <a:p>
            <a:pPr algn="ctr" defTabSz="1066800">
              <a:lnSpc>
                <a:spcPct val="90000"/>
              </a:lnSpc>
              <a:spcAft>
                <a:spcPct val="35000"/>
              </a:spcAft>
              <a:defRPr/>
            </a:pPr>
            <a:r>
              <a:rPr lang="en-US" sz="2400" b="1" dirty="0">
                <a:ln/>
                <a:solidFill>
                  <a:schemeClr val="tx1"/>
                </a:solidFill>
                <a:ea typeface="ＭＳ Ｐゴシック" pitchFamily="-111" charset="-128"/>
                <a:cs typeface="Arial"/>
              </a:rPr>
              <a:t>Priority</a:t>
            </a:r>
            <a:r>
              <a:rPr lang="en-US" sz="1700" b="1" dirty="0">
                <a:ln/>
                <a:solidFill>
                  <a:schemeClr val="tx1"/>
                </a:solidFill>
                <a:ea typeface="ＭＳ Ｐゴシック" pitchFamily="-111" charset="-128"/>
                <a:cs typeface="Arial"/>
              </a:rPr>
              <a:t> </a:t>
            </a:r>
            <a:r>
              <a:rPr lang="en-US" sz="2400" b="1" dirty="0">
                <a:ln/>
                <a:solidFill>
                  <a:schemeClr val="tx1"/>
                </a:solidFill>
                <a:ea typeface="ＭＳ Ｐゴシック" pitchFamily="-111" charset="-128"/>
                <a:cs typeface="Arial"/>
              </a:rPr>
              <a:t>One</a:t>
            </a:r>
          </a:p>
          <a:p>
            <a:pPr algn="ctr" defTabSz="1066800">
              <a:lnSpc>
                <a:spcPct val="90000"/>
              </a:lnSpc>
              <a:spcAft>
                <a:spcPct val="35000"/>
              </a:spcAft>
              <a:defRPr/>
            </a:pPr>
            <a:r>
              <a:rPr lang="en-US" sz="2400" b="1" dirty="0">
                <a:ln/>
                <a:solidFill>
                  <a:schemeClr val="tx1"/>
                </a:solidFill>
                <a:ea typeface="ＭＳ Ｐゴシック" pitchFamily="-111" charset="-128"/>
                <a:cs typeface="Arial"/>
              </a:rPr>
              <a:t>(H)</a:t>
            </a:r>
            <a:endParaRPr lang="en-US" sz="2400" dirty="0">
              <a:solidFill>
                <a:schemeClr val="tx1"/>
              </a:solidFill>
              <a:cs typeface="Arial"/>
            </a:endParaRPr>
          </a:p>
        </p:txBody>
      </p:sp>
      <p:sp>
        <p:nvSpPr>
          <p:cNvPr id="45" name="Rounded Rectangle 6"/>
          <p:cNvSpPr/>
          <p:nvPr/>
        </p:nvSpPr>
        <p:spPr>
          <a:xfrm>
            <a:off x="719962" y="3153102"/>
            <a:ext cx="2251838" cy="1037898"/>
          </a:xfrm>
          <a:prstGeom prst="rect">
            <a:avLst/>
          </a:prstGeom>
          <a:ln/>
        </p:spPr>
        <p:style>
          <a:lnRef idx="0">
            <a:schemeClr val="accent4"/>
          </a:lnRef>
          <a:fillRef idx="3">
            <a:schemeClr val="accent4"/>
          </a:fillRef>
          <a:effectRef idx="3">
            <a:schemeClr val="accent4"/>
          </a:effectRef>
          <a:fontRef idx="minor">
            <a:schemeClr val="lt1"/>
          </a:fontRef>
        </p:style>
        <p:txBody>
          <a:bodyPr lIns="34290" tIns="22860" rIns="34290" bIns="22860" spcCol="1270" anchor="ctr"/>
          <a:lstStyle/>
          <a:p>
            <a:pPr algn="ctr" defTabSz="800100">
              <a:lnSpc>
                <a:spcPct val="90000"/>
              </a:lnSpc>
              <a:spcAft>
                <a:spcPct val="35000"/>
              </a:spcAft>
              <a:defRPr/>
            </a:pPr>
            <a:r>
              <a:rPr lang="en-US" sz="2000" b="1" dirty="0">
                <a:ln/>
                <a:solidFill>
                  <a:srgbClr val="6D6D6D"/>
                </a:solidFill>
                <a:ea typeface="ＭＳ Ｐゴシック" pitchFamily="-111" charset="-128"/>
              </a:rPr>
              <a:t>Ambulances or transport units to support EMS</a:t>
            </a:r>
            <a:endParaRPr lang="en-US" sz="2000" b="1" dirty="0">
              <a:solidFill>
                <a:srgbClr val="6D6D6D"/>
              </a:solidFill>
            </a:endParaRPr>
          </a:p>
        </p:txBody>
      </p:sp>
      <p:sp>
        <p:nvSpPr>
          <p:cNvPr id="46" name="Rectangle 45"/>
          <p:cNvSpPr/>
          <p:nvPr/>
        </p:nvSpPr>
        <p:spPr>
          <a:xfrm>
            <a:off x="3657600" y="1600200"/>
            <a:ext cx="1828800" cy="1218795"/>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algn="ctr" defTabSz="1066800">
              <a:lnSpc>
                <a:spcPct val="90000"/>
              </a:lnSpc>
              <a:spcAft>
                <a:spcPct val="35000"/>
              </a:spcAft>
              <a:defRPr/>
            </a:pPr>
            <a:r>
              <a:rPr lang="en-US" sz="2400" b="1" dirty="0">
                <a:solidFill>
                  <a:srgbClr val="00578E"/>
                </a:solidFill>
                <a:cs typeface="Arial"/>
              </a:rPr>
              <a:t>Priority Two</a:t>
            </a:r>
          </a:p>
          <a:p>
            <a:pPr algn="ctr" defTabSz="1066800">
              <a:lnSpc>
                <a:spcPct val="90000"/>
              </a:lnSpc>
              <a:spcAft>
                <a:spcPct val="35000"/>
              </a:spcAft>
              <a:defRPr/>
            </a:pPr>
            <a:r>
              <a:rPr lang="en-US" sz="2400" b="1" dirty="0">
                <a:solidFill>
                  <a:srgbClr val="00578E"/>
                </a:solidFill>
                <a:cs typeface="Arial"/>
              </a:rPr>
              <a:t>(M) </a:t>
            </a:r>
            <a:endParaRPr lang="en-US" sz="2400" dirty="0">
              <a:solidFill>
                <a:srgbClr val="00578E"/>
              </a:solidFill>
            </a:endParaRPr>
          </a:p>
        </p:txBody>
      </p:sp>
      <p:sp>
        <p:nvSpPr>
          <p:cNvPr id="47" name="TextBox 46"/>
          <p:cNvSpPr txBox="1"/>
          <p:nvPr/>
        </p:nvSpPr>
        <p:spPr>
          <a:xfrm>
            <a:off x="6477000" y="1600200"/>
            <a:ext cx="1752600" cy="1218795"/>
          </a:xfrm>
          <a:prstGeom prst="rect">
            <a:avLst/>
          </a:prstGeom>
          <a:effectLst>
            <a:outerShdw blurRad="50800" dist="38100" dir="2700000">
              <a:srgbClr val="000000">
                <a:alpha val="43000"/>
              </a:srgbClr>
            </a:outerShdw>
          </a:effectLst>
        </p:spPr>
        <p:style>
          <a:lnRef idx="0">
            <a:schemeClr val="accent4"/>
          </a:lnRef>
          <a:fillRef idx="3">
            <a:schemeClr val="accent4"/>
          </a:fillRef>
          <a:effectRef idx="3">
            <a:schemeClr val="accent4"/>
          </a:effectRef>
          <a:fontRef idx="minor">
            <a:schemeClr val="lt1"/>
          </a:fontRef>
        </p:style>
        <p:txBody>
          <a:bodyPr>
            <a:spAutoFit/>
          </a:bodyPr>
          <a:lstStyle/>
          <a:p>
            <a:pPr algn="ctr" defTabSz="1066800">
              <a:lnSpc>
                <a:spcPct val="90000"/>
              </a:lnSpc>
              <a:spcAft>
                <a:spcPct val="35000"/>
              </a:spcAft>
              <a:defRPr/>
            </a:pPr>
            <a:r>
              <a:rPr lang="en-US" sz="2400" b="1" dirty="0">
                <a:solidFill>
                  <a:srgbClr val="00578E"/>
                </a:solidFill>
                <a:cs typeface="Arial"/>
              </a:rPr>
              <a:t>Priority Three</a:t>
            </a:r>
          </a:p>
          <a:p>
            <a:pPr algn="ctr" defTabSz="1066800">
              <a:lnSpc>
                <a:spcPct val="90000"/>
              </a:lnSpc>
              <a:spcAft>
                <a:spcPct val="35000"/>
              </a:spcAft>
              <a:defRPr/>
            </a:pPr>
            <a:r>
              <a:rPr lang="en-US" sz="2400" b="1" dirty="0">
                <a:solidFill>
                  <a:srgbClr val="00578E"/>
                </a:solidFill>
                <a:cs typeface="Arial"/>
              </a:rPr>
              <a:t>(L)</a:t>
            </a:r>
          </a:p>
        </p:txBody>
      </p:sp>
      <p:sp>
        <p:nvSpPr>
          <p:cNvPr id="48" name="TextBox 47"/>
          <p:cNvSpPr txBox="1"/>
          <p:nvPr/>
        </p:nvSpPr>
        <p:spPr>
          <a:xfrm>
            <a:off x="3476298" y="3124200"/>
            <a:ext cx="2133600" cy="923330"/>
          </a:xfrm>
          <a:prstGeom prst="rect">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defTabSz="800100">
              <a:lnSpc>
                <a:spcPct val="90000"/>
              </a:lnSpc>
              <a:spcAft>
                <a:spcPct val="35000"/>
              </a:spcAft>
              <a:defRPr/>
            </a:pPr>
            <a:r>
              <a:rPr lang="en-US" sz="2000" b="1" dirty="0">
                <a:solidFill>
                  <a:srgbClr val="6D6D6D"/>
                </a:solidFill>
                <a:cs typeface="Arial"/>
              </a:rPr>
              <a:t>First Responder </a:t>
            </a:r>
            <a:r>
              <a:rPr lang="en-US" sz="2000" b="1" dirty="0">
                <a:solidFill>
                  <a:srgbClr val="6D6D6D"/>
                </a:solidFill>
                <a:cs typeface="Arial"/>
              </a:rPr>
              <a:t>non-transport </a:t>
            </a:r>
            <a:r>
              <a:rPr lang="en-US" sz="2000" b="1" dirty="0">
                <a:solidFill>
                  <a:srgbClr val="6D6D6D"/>
                </a:solidFill>
                <a:cs typeface="Arial"/>
              </a:rPr>
              <a:t>vehicles</a:t>
            </a:r>
          </a:p>
        </p:txBody>
      </p:sp>
      <p:sp>
        <p:nvSpPr>
          <p:cNvPr id="49" name="TextBox 48"/>
          <p:cNvSpPr txBox="1"/>
          <p:nvPr/>
        </p:nvSpPr>
        <p:spPr>
          <a:xfrm>
            <a:off x="3518336" y="4343400"/>
            <a:ext cx="2057400" cy="1323439"/>
          </a:xfrm>
          <a:prstGeom prst="rect">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a:defRPr/>
            </a:pPr>
            <a:r>
              <a:rPr lang="en-US" sz="2000" b="1" dirty="0">
                <a:solidFill>
                  <a:srgbClr val="6D6D6D"/>
                </a:solidFill>
                <a:cs typeface="Arial"/>
              </a:rPr>
              <a:t>Operations vehicles (Hazmat, rescue)</a:t>
            </a:r>
            <a:endParaRPr lang="en-US" sz="2000" dirty="0">
              <a:solidFill>
                <a:srgbClr val="6D6D6D"/>
              </a:solidFill>
            </a:endParaRPr>
          </a:p>
        </p:txBody>
      </p:sp>
      <p:sp>
        <p:nvSpPr>
          <p:cNvPr id="52" name="TextBox 51"/>
          <p:cNvSpPr txBox="1"/>
          <p:nvPr/>
        </p:nvSpPr>
        <p:spPr>
          <a:xfrm>
            <a:off x="6400800" y="3124200"/>
            <a:ext cx="1905000" cy="1015663"/>
          </a:xfrm>
          <a:prstGeom prst="rect">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a:defRPr/>
            </a:pPr>
            <a:r>
              <a:rPr lang="en-US" sz="2000" b="1" dirty="0">
                <a:solidFill>
                  <a:schemeClr val="accent4">
                    <a:lumMod val="50000"/>
                  </a:schemeClr>
                </a:solidFill>
                <a:cs typeface="Arial"/>
              </a:rPr>
              <a:t>Other </a:t>
            </a:r>
            <a:r>
              <a:rPr lang="en-US" sz="2000" b="1" dirty="0">
                <a:solidFill>
                  <a:schemeClr val="accent4">
                    <a:lumMod val="50000"/>
                  </a:schemeClr>
                </a:solidFill>
                <a:cs typeface="Arial"/>
              </a:rPr>
              <a:t>specialty vehicles</a:t>
            </a:r>
            <a:endParaRPr lang="en-US" sz="2000" dirty="0">
              <a:solidFill>
                <a:schemeClr val="accent4">
                  <a:lumMod val="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21"/>
          <p:cNvSpPr>
            <a:spLocks noGrp="1"/>
          </p:cNvSpPr>
          <p:nvPr>
            <p:ph type="ctrTitle"/>
          </p:nvPr>
        </p:nvSpPr>
        <p:spPr>
          <a:xfrm>
            <a:off x="317500" y="0"/>
            <a:ext cx="8521700" cy="1143000"/>
          </a:xfrm>
        </p:spPr>
        <p:txBody>
          <a:bodyPr/>
          <a:lstStyle/>
          <a:p>
            <a:pPr eaLnBrk="1" hangingPunct="1"/>
            <a:r>
              <a:rPr lang="en-US" smtClean="0"/>
              <a:t>EMS Operations and Safety Activities</a:t>
            </a:r>
          </a:p>
        </p:txBody>
      </p:sp>
      <p:pic>
        <p:nvPicPr>
          <p:cNvPr id="9" name="Picture 8" descr="badge.jpg"/>
          <p:cNvPicPr>
            <a:picLocks noChangeAspect="1"/>
          </p:cNvPicPr>
          <p:nvPr/>
        </p:nvPicPr>
        <p:blipFill>
          <a:blip r:embed="rId3"/>
          <a:srcRect/>
          <a:stretch>
            <a:fillRect/>
          </a:stretch>
        </p:blipFill>
        <p:spPr bwMode="auto">
          <a:xfrm>
            <a:off x="2819400" y="2306638"/>
            <a:ext cx="2908300" cy="2951162"/>
          </a:xfrm>
          <a:prstGeom prst="rect">
            <a:avLst/>
          </a:prstGeom>
          <a:noFill/>
          <a:ln w="9525">
            <a:noFill/>
            <a:miter lim="800000"/>
            <a:headEnd/>
            <a:tailEnd/>
          </a:ln>
        </p:spPr>
      </p:pic>
      <p:sp>
        <p:nvSpPr>
          <p:cNvPr id="24" name="Rectangle 23"/>
          <p:cNvSpPr/>
          <p:nvPr/>
        </p:nvSpPr>
        <p:spPr>
          <a:xfrm>
            <a:off x="2114501" y="1676400"/>
            <a:ext cx="4732386" cy="461665"/>
          </a:xfrm>
          <a:prstGeom prst="rect">
            <a:avLst/>
          </a:prstGeom>
          <a:ln/>
        </p:spPr>
        <p:style>
          <a:lnRef idx="0">
            <a:schemeClr val="accent4"/>
          </a:lnRef>
          <a:fillRef idx="3">
            <a:schemeClr val="accent4"/>
          </a:fillRef>
          <a:effectRef idx="3">
            <a:schemeClr val="accent4"/>
          </a:effectRef>
          <a:fontRef idx="minor">
            <a:schemeClr val="lt1"/>
          </a:fontRef>
        </p:style>
        <p:txBody>
          <a:bodyPr wrap="none">
            <a:spAutoFit/>
          </a:bodyPr>
          <a:lstStyle/>
          <a:p>
            <a:pPr algn="ctr">
              <a:defRPr/>
            </a:pPr>
            <a:r>
              <a:rPr lang="en-US" sz="2400" b="1" dirty="0">
                <a:solidFill>
                  <a:srgbClr val="1D517F"/>
                </a:solidFill>
                <a:cs typeface="Arial"/>
              </a:rPr>
              <a:t>Personal Protective Equipment</a:t>
            </a:r>
            <a:endParaRPr lang="en-US" sz="2400" dirty="0">
              <a:solidFill>
                <a:srgbClr val="1D517F"/>
              </a:solidFill>
              <a:cs typeface="Arial"/>
            </a:endParaRPr>
          </a:p>
        </p:txBody>
      </p:sp>
      <p:sp>
        <p:nvSpPr>
          <p:cNvPr id="25" name="Rectangle 24"/>
          <p:cNvSpPr/>
          <p:nvPr/>
        </p:nvSpPr>
        <p:spPr>
          <a:xfrm>
            <a:off x="1219200" y="3162935"/>
            <a:ext cx="1379545" cy="461665"/>
          </a:xfrm>
          <a:prstGeom prst="rect">
            <a:avLst/>
          </a:prstGeom>
          <a:ln/>
        </p:spPr>
        <p:style>
          <a:lnRef idx="0">
            <a:schemeClr val="accent4"/>
          </a:lnRef>
          <a:fillRef idx="3">
            <a:schemeClr val="accent4"/>
          </a:fillRef>
          <a:effectRef idx="3">
            <a:schemeClr val="accent4"/>
          </a:effectRef>
          <a:fontRef idx="minor">
            <a:schemeClr val="lt1"/>
          </a:fontRef>
        </p:style>
        <p:txBody>
          <a:bodyPr wrap="none">
            <a:spAutoFit/>
          </a:bodyPr>
          <a:lstStyle/>
          <a:p>
            <a:pPr algn="ctr">
              <a:defRPr/>
            </a:pPr>
            <a:r>
              <a:rPr lang="en-US" sz="2400" b="1" dirty="0">
                <a:solidFill>
                  <a:srgbClr val="1D517F"/>
                </a:solidFill>
                <a:cs typeface="Arial"/>
              </a:rPr>
              <a:t>Training</a:t>
            </a:r>
            <a:endParaRPr lang="en-US" sz="2400" dirty="0">
              <a:solidFill>
                <a:srgbClr val="1D517F"/>
              </a:solidFill>
              <a:cs typeface="Arial"/>
            </a:endParaRPr>
          </a:p>
        </p:txBody>
      </p:sp>
      <p:sp>
        <p:nvSpPr>
          <p:cNvPr id="26" name="Rectangle 25"/>
          <p:cNvSpPr/>
          <p:nvPr/>
        </p:nvSpPr>
        <p:spPr>
          <a:xfrm>
            <a:off x="5999158" y="3195935"/>
            <a:ext cx="1773242" cy="461665"/>
          </a:xfrm>
          <a:prstGeom prst="rect">
            <a:avLst/>
          </a:prstGeom>
          <a:ln/>
        </p:spPr>
        <p:style>
          <a:lnRef idx="0">
            <a:schemeClr val="accent4"/>
          </a:lnRef>
          <a:fillRef idx="3">
            <a:schemeClr val="accent4"/>
          </a:fillRef>
          <a:effectRef idx="3">
            <a:schemeClr val="accent4"/>
          </a:effectRef>
          <a:fontRef idx="minor">
            <a:schemeClr val="lt1"/>
          </a:fontRef>
        </p:style>
        <p:txBody>
          <a:bodyPr wrap="none">
            <a:spAutoFit/>
          </a:bodyPr>
          <a:lstStyle/>
          <a:p>
            <a:pPr algn="ctr">
              <a:defRPr/>
            </a:pPr>
            <a:r>
              <a:rPr lang="en-US" sz="2400" b="1" dirty="0">
                <a:solidFill>
                  <a:srgbClr val="1D517F"/>
                </a:solidFill>
                <a:cs typeface="Arial"/>
              </a:rPr>
              <a:t>Equipment</a:t>
            </a:r>
            <a:endParaRPr lang="en-US" sz="2400" dirty="0">
              <a:solidFill>
                <a:srgbClr val="1D517F"/>
              </a:solidFill>
              <a:cs typeface="Arial"/>
            </a:endParaRPr>
          </a:p>
        </p:txBody>
      </p:sp>
      <p:sp>
        <p:nvSpPr>
          <p:cNvPr id="27" name="Rectangle 26"/>
          <p:cNvSpPr/>
          <p:nvPr/>
        </p:nvSpPr>
        <p:spPr>
          <a:xfrm>
            <a:off x="291293" y="5405735"/>
            <a:ext cx="3942106" cy="461665"/>
          </a:xfrm>
          <a:prstGeom prst="rect">
            <a:avLst/>
          </a:prstGeom>
          <a:ln/>
        </p:spPr>
        <p:style>
          <a:lnRef idx="0">
            <a:schemeClr val="accent4"/>
          </a:lnRef>
          <a:fillRef idx="3">
            <a:schemeClr val="accent4"/>
          </a:fillRef>
          <a:effectRef idx="3">
            <a:schemeClr val="accent4"/>
          </a:effectRef>
          <a:fontRef idx="minor">
            <a:schemeClr val="lt1"/>
          </a:fontRef>
        </p:style>
        <p:txBody>
          <a:bodyPr wrap="none">
            <a:spAutoFit/>
          </a:bodyPr>
          <a:lstStyle/>
          <a:p>
            <a:pPr algn="ctr">
              <a:defRPr/>
            </a:pPr>
            <a:r>
              <a:rPr lang="en-US" sz="2400" b="1" dirty="0">
                <a:solidFill>
                  <a:srgbClr val="1D517F"/>
                </a:solidFill>
                <a:cs typeface="Arial"/>
              </a:rPr>
              <a:t>Modifications to Facilities</a:t>
            </a:r>
            <a:endParaRPr lang="en-US" sz="2400" dirty="0">
              <a:solidFill>
                <a:srgbClr val="1D517F"/>
              </a:solidFill>
              <a:cs typeface="Arial"/>
            </a:endParaRPr>
          </a:p>
        </p:txBody>
      </p:sp>
      <p:sp>
        <p:nvSpPr>
          <p:cNvPr id="28" name="Rectangle 27"/>
          <p:cNvSpPr/>
          <p:nvPr/>
        </p:nvSpPr>
        <p:spPr>
          <a:xfrm>
            <a:off x="4700603" y="5405735"/>
            <a:ext cx="4027899" cy="461665"/>
          </a:xfrm>
          <a:prstGeom prst="rect">
            <a:avLst/>
          </a:prstGeom>
          <a:ln/>
        </p:spPr>
        <p:style>
          <a:lnRef idx="0">
            <a:schemeClr val="accent4"/>
          </a:lnRef>
          <a:fillRef idx="3">
            <a:schemeClr val="accent4"/>
          </a:fillRef>
          <a:effectRef idx="3">
            <a:schemeClr val="accent4"/>
          </a:effectRef>
          <a:fontRef idx="minor">
            <a:schemeClr val="lt1"/>
          </a:fontRef>
        </p:style>
        <p:txBody>
          <a:bodyPr wrap="none">
            <a:spAutoFit/>
          </a:bodyPr>
          <a:lstStyle/>
          <a:p>
            <a:pPr algn="ctr">
              <a:defRPr/>
            </a:pPr>
            <a:r>
              <a:rPr lang="en-US" sz="2400" b="1" dirty="0">
                <a:solidFill>
                  <a:srgbClr val="1D517F"/>
                </a:solidFill>
                <a:cs typeface="Arial"/>
              </a:rPr>
              <a:t>Wellness/Fitness Services</a:t>
            </a:r>
            <a:endParaRPr lang="en-US" sz="2400" dirty="0">
              <a:solidFill>
                <a:srgbClr val="1D517F"/>
              </a:solidFill>
              <a:cs typeface="Arial"/>
            </a:endParaRPr>
          </a:p>
        </p:txBody>
      </p:sp>
      <p:sp>
        <p:nvSpPr>
          <p:cNvPr id="153618" name="TextBox 1"/>
          <p:cNvSpPr txBox="1">
            <a:spLocks noChangeArrowheads="1"/>
          </p:cNvSpPr>
          <p:nvPr/>
        </p:nvSpPr>
        <p:spPr bwMode="auto">
          <a:xfrm>
            <a:off x="1231900" y="6426200"/>
            <a:ext cx="184150" cy="369888"/>
          </a:xfrm>
          <a:prstGeom prst="rect">
            <a:avLst/>
          </a:prstGeom>
          <a:noFill/>
          <a:ln w="9525">
            <a:noFill/>
            <a:miter lim="800000"/>
            <a:headEnd/>
            <a:tailEnd/>
          </a:ln>
        </p:spPr>
        <p:txBody>
          <a:bodyPr wrap="none">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idx="1"/>
          </p:nvPr>
        </p:nvSpPr>
        <p:spPr>
          <a:xfrm>
            <a:off x="304800" y="1600200"/>
            <a:ext cx="8534400" cy="4525963"/>
          </a:xfrm>
        </p:spPr>
        <p:txBody>
          <a:bodyPr/>
          <a:lstStyle/>
          <a:p>
            <a:pPr eaLnBrk="1" hangingPunct="1">
              <a:defRPr/>
            </a:pPr>
            <a:r>
              <a:rPr lang="en-US" sz="2400" dirty="0" smtClean="0"/>
              <a:t>Firefighting equipment</a:t>
            </a:r>
          </a:p>
          <a:p>
            <a:pPr eaLnBrk="1" hangingPunct="1">
              <a:defRPr/>
            </a:pPr>
            <a:r>
              <a:rPr lang="en-US" sz="2400" dirty="0" smtClean="0"/>
              <a:t>EMS expendables (gloves, medicines, etc.)</a:t>
            </a:r>
          </a:p>
          <a:p>
            <a:pPr eaLnBrk="1" hangingPunct="1">
              <a:defRPr/>
            </a:pPr>
            <a:r>
              <a:rPr lang="en-US" sz="2400" dirty="0" smtClean="0"/>
              <a:t>ALS equipment for BLS organizations</a:t>
            </a:r>
          </a:p>
          <a:p>
            <a:pPr eaLnBrk="1" hangingPunct="1">
              <a:defRPr/>
            </a:pPr>
            <a:r>
              <a:rPr lang="en-US" sz="2400" dirty="0" smtClean="0"/>
              <a:t>Construction</a:t>
            </a:r>
          </a:p>
          <a:p>
            <a:pPr eaLnBrk="1" hangingPunct="1">
              <a:defRPr/>
            </a:pPr>
            <a:r>
              <a:rPr lang="en-US" sz="2400" dirty="0" smtClean="0"/>
              <a:t>Wildland and structural PPE</a:t>
            </a:r>
            <a:endParaRPr lang="en-US" sz="2400" dirty="0"/>
          </a:p>
        </p:txBody>
      </p:sp>
      <p:sp>
        <p:nvSpPr>
          <p:cNvPr id="155650" name="Title 15"/>
          <p:cNvSpPr>
            <a:spLocks noGrp="1"/>
          </p:cNvSpPr>
          <p:nvPr>
            <p:ph type="ctrTitle"/>
          </p:nvPr>
        </p:nvSpPr>
        <p:spPr>
          <a:xfrm>
            <a:off x="317500" y="0"/>
            <a:ext cx="8521700" cy="1143000"/>
          </a:xfrm>
        </p:spPr>
        <p:txBody>
          <a:bodyPr/>
          <a:lstStyle/>
          <a:p>
            <a:pPr eaLnBrk="1" hangingPunct="1"/>
            <a:r>
              <a:rPr lang="en-US" smtClean="0"/>
              <a:t>Ineligible Activities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le 4"/>
          <p:cNvSpPr>
            <a:spLocks noGrp="1"/>
          </p:cNvSpPr>
          <p:nvPr>
            <p:ph type="title"/>
          </p:nvPr>
        </p:nvSpPr>
        <p:spPr>
          <a:xfrm>
            <a:off x="1792288" y="4724400"/>
            <a:ext cx="5486400" cy="642938"/>
          </a:xfrm>
        </p:spPr>
        <p:txBody>
          <a:bodyPr/>
          <a:lstStyle/>
          <a:p>
            <a:pPr algn="ctr" eaLnBrk="1" hangingPunct="1"/>
            <a:r>
              <a:rPr lang="en-US" sz="4400" b="0" smtClean="0"/>
              <a:t>Regional</a:t>
            </a:r>
            <a:br>
              <a:rPr lang="en-US" sz="4400" b="0" smtClean="0"/>
            </a:br>
            <a:r>
              <a:rPr lang="en-US" sz="4400" b="0" smtClean="0"/>
              <a:t>Applications</a:t>
            </a:r>
          </a:p>
        </p:txBody>
      </p:sp>
      <p:pic>
        <p:nvPicPr>
          <p:cNvPr id="157698" name="Picture Placeholder 7" descr="78023025.jpg"/>
          <p:cNvPicPr>
            <a:picLocks noGrp="1" noChangeAspect="1"/>
          </p:cNvPicPr>
          <p:nvPr>
            <p:ph type="pic" idx="1"/>
          </p:nvPr>
        </p:nvPicPr>
        <p:blipFill>
          <a:blip r:embed="rId3"/>
          <a:srcRect/>
          <a:stretch>
            <a:fillRect/>
          </a:stretch>
        </p:blipFill>
        <p:spPr bwMode="auto">
          <a:noFill/>
          <a:ln>
            <a:miter lim="800000"/>
            <a:headEnd/>
            <a:tailEnd/>
          </a:ln>
        </p:spPr>
      </p:pic>
    </p:spTree>
  </p:cSld>
  <p:clrMapOvr>
    <a:masterClrMapping/>
  </p:clrMapOvr>
  <p:transition>
    <p:zo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idx="1"/>
          </p:nvPr>
        </p:nvSpPr>
        <p:spPr>
          <a:xfrm>
            <a:off x="304800" y="1600200"/>
            <a:ext cx="8534400" cy="4525963"/>
          </a:xfrm>
        </p:spPr>
        <p:txBody>
          <a:bodyPr/>
          <a:lstStyle/>
          <a:p>
            <a:pPr eaLnBrk="1" hangingPunct="1">
              <a:defRPr/>
            </a:pPr>
            <a:r>
              <a:rPr lang="en-US" sz="2400" dirty="0" smtClean="0"/>
              <a:t>Any eligible organization may act as a host for a regional application.</a:t>
            </a:r>
          </a:p>
          <a:p>
            <a:pPr eaLnBrk="1" hangingPunct="1">
              <a:defRPr/>
            </a:pPr>
            <a:r>
              <a:rPr lang="en-US" sz="2400" dirty="0" smtClean="0"/>
              <a:t>A regional project is one in which multiple organizations serving more than one local jurisdiction benefit directly from the activities implemented with the grant funds.  </a:t>
            </a:r>
          </a:p>
        </p:txBody>
      </p:sp>
      <p:sp>
        <p:nvSpPr>
          <p:cNvPr id="159746" name="Title 18"/>
          <p:cNvSpPr>
            <a:spLocks noGrp="1"/>
          </p:cNvSpPr>
          <p:nvPr>
            <p:ph type="ctrTitle"/>
          </p:nvPr>
        </p:nvSpPr>
        <p:spPr>
          <a:xfrm>
            <a:off x="317500" y="0"/>
            <a:ext cx="8521700" cy="1143000"/>
          </a:xfrm>
        </p:spPr>
        <p:txBody>
          <a:bodyPr/>
          <a:lstStyle/>
          <a:p>
            <a:pPr eaLnBrk="1" hangingPunct="1"/>
            <a:r>
              <a:rPr lang="en-US" smtClean="0"/>
              <a:t>Regional Applications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3"/>
          <p:cNvSpPr>
            <a:spLocks noGrp="1"/>
          </p:cNvSpPr>
          <p:nvPr>
            <p:ph idx="1"/>
          </p:nvPr>
        </p:nvSpPr>
        <p:spPr>
          <a:xfrm>
            <a:off x="304800" y="1600200"/>
            <a:ext cx="8534400" cy="4525963"/>
          </a:xfrm>
        </p:spPr>
        <p:txBody>
          <a:bodyPr/>
          <a:lstStyle/>
          <a:p>
            <a:pPr eaLnBrk="1" hangingPunct="1">
              <a:defRPr/>
            </a:pPr>
            <a:r>
              <a:rPr lang="en-US" sz="2400" dirty="0" smtClean="0"/>
              <a:t>Communications projects</a:t>
            </a:r>
          </a:p>
          <a:p>
            <a:pPr eaLnBrk="1" hangingPunct="1">
              <a:defRPr/>
            </a:pPr>
            <a:r>
              <a:rPr lang="en-US" sz="2400" dirty="0" smtClean="0"/>
              <a:t>Training</a:t>
            </a:r>
          </a:p>
          <a:p>
            <a:pPr eaLnBrk="1" hangingPunct="1">
              <a:defRPr/>
            </a:pPr>
            <a:r>
              <a:rPr lang="en-US" sz="2400" dirty="0" smtClean="0"/>
              <a:t>Equipment </a:t>
            </a:r>
          </a:p>
          <a:p>
            <a:pPr eaLnBrk="1" hangingPunct="1">
              <a:defRPr/>
            </a:pPr>
            <a:r>
              <a:rPr lang="en-US" sz="2400" dirty="0" smtClean="0"/>
              <a:t>PPE/SCBA</a:t>
            </a:r>
          </a:p>
          <a:p>
            <a:pPr eaLnBrk="1" hangingPunct="1">
              <a:defRPr/>
            </a:pPr>
            <a:endParaRPr lang="en-US" sz="2400" dirty="0" smtClean="0"/>
          </a:p>
        </p:txBody>
      </p:sp>
      <p:sp>
        <p:nvSpPr>
          <p:cNvPr id="161794" name="Title 15"/>
          <p:cNvSpPr>
            <a:spLocks noGrp="1"/>
          </p:cNvSpPr>
          <p:nvPr>
            <p:ph type="ctrTitle"/>
          </p:nvPr>
        </p:nvSpPr>
        <p:spPr>
          <a:xfrm>
            <a:off x="317500" y="0"/>
            <a:ext cx="8521700" cy="1143000"/>
          </a:xfrm>
        </p:spPr>
        <p:txBody>
          <a:bodyPr/>
          <a:lstStyle/>
          <a:p>
            <a:pPr eaLnBrk="1" hangingPunct="1"/>
            <a:r>
              <a:rPr lang="en-US" smtClean="0"/>
              <a:t>Eligible Regional Grant Projects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p:cNvGraphicFramePr/>
          <p:nvPr/>
        </p:nvGraphicFramePr>
        <p:xfrm>
          <a:off x="914400" y="1600200"/>
          <a:ext cx="7543800" cy="213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3250" name="Title 14"/>
          <p:cNvSpPr>
            <a:spLocks noGrp="1"/>
          </p:cNvSpPr>
          <p:nvPr>
            <p:ph type="ctrTitle"/>
          </p:nvPr>
        </p:nvSpPr>
        <p:spPr>
          <a:xfrm>
            <a:off x="317500" y="0"/>
            <a:ext cx="8521700" cy="1143000"/>
          </a:xfrm>
        </p:spPr>
        <p:txBody>
          <a:bodyPr/>
          <a:lstStyle/>
          <a:p>
            <a:pPr eaLnBrk="1" hangingPunct="1"/>
            <a:r>
              <a:rPr lang="en-US" smtClean="0"/>
              <a:t>Eligible Applicants</a:t>
            </a:r>
          </a:p>
        </p:txBody>
      </p:sp>
      <p:graphicFrame>
        <p:nvGraphicFramePr>
          <p:cNvPr id="7" name="Diagram 6"/>
          <p:cNvGraphicFramePr/>
          <p:nvPr/>
        </p:nvGraphicFramePr>
        <p:xfrm>
          <a:off x="914400" y="3886200"/>
          <a:ext cx="7543800" cy="2133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Graphic spid="7" grpId="0">
        <p:bldAsOne/>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itle 3"/>
          <p:cNvSpPr>
            <a:spLocks noGrp="1"/>
          </p:cNvSpPr>
          <p:nvPr>
            <p:ph type="title"/>
          </p:nvPr>
        </p:nvSpPr>
        <p:spPr>
          <a:xfrm>
            <a:off x="1792288" y="4724400"/>
            <a:ext cx="5486400" cy="642938"/>
          </a:xfrm>
        </p:spPr>
        <p:txBody>
          <a:bodyPr/>
          <a:lstStyle/>
          <a:p>
            <a:pPr algn="ctr" eaLnBrk="1" hangingPunct="1"/>
            <a:r>
              <a:rPr lang="en-US" sz="4400" b="0" smtClean="0"/>
              <a:t>Questions</a:t>
            </a:r>
          </a:p>
        </p:txBody>
      </p:sp>
      <p:pic>
        <p:nvPicPr>
          <p:cNvPr id="163842" name="Picture Placeholder 7" descr="shutterstock_36391027.jpg"/>
          <p:cNvPicPr>
            <a:picLocks noGrp="1" noChangeAspect="1"/>
          </p:cNvPicPr>
          <p:nvPr>
            <p:ph type="pic" idx="1"/>
          </p:nvPr>
        </p:nvPicPr>
        <p:blipFill>
          <a:blip r:embed="rId3"/>
          <a:srcRect/>
          <a:stretch>
            <a:fillRect/>
          </a:stretch>
        </p:blipFill>
        <p:spPr bwMode="auto">
          <a:blipFill dpi="0" rotWithShape="1">
            <a:blip r:embed="rId3"/>
            <a:srcRect/>
            <a:stretch>
              <a:fillRect/>
            </a:stretch>
          </a:blipFill>
          <a:ln>
            <a:miter lim="800000"/>
            <a:headEnd/>
            <a:tailEnd/>
          </a:ln>
        </p:spPr>
      </p:pic>
    </p:spTree>
  </p:cSld>
  <p:clrMapOvr>
    <a:masterClrMapping/>
  </p:clrMapOvr>
  <p:transition>
    <p:zo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Content Placeholder 16"/>
          <p:cNvSpPr>
            <a:spLocks noGrp="1"/>
          </p:cNvSpPr>
          <p:nvPr>
            <p:ph idx="1"/>
          </p:nvPr>
        </p:nvSpPr>
        <p:spPr>
          <a:xfrm>
            <a:off x="304800" y="2667000"/>
            <a:ext cx="8534400" cy="3459163"/>
          </a:xfrm>
        </p:spPr>
        <p:txBody>
          <a:bodyPr/>
          <a:lstStyle/>
          <a:p>
            <a:pPr eaLnBrk="1" hangingPunct="1">
              <a:buFont typeface="Wingdings" pitchFamily="2" charset="2"/>
              <a:buNone/>
              <a:defRPr/>
            </a:pPr>
            <a:r>
              <a:rPr lang="en-US" sz="2400" b="1" dirty="0" smtClean="0"/>
              <a:t>What are the Risks in your community?</a:t>
            </a:r>
          </a:p>
          <a:p>
            <a:pPr marL="575882" lvl="2" indent="-237744" eaLnBrk="1" hangingPunct="1">
              <a:defRPr/>
            </a:pPr>
            <a:r>
              <a:rPr lang="en-US" sz="2400" dirty="0" smtClean="0">
                <a:solidFill>
                  <a:srgbClr val="6D6D6D"/>
                </a:solidFill>
              </a:rPr>
              <a:t> Aging structures not built to any standard or fire code</a:t>
            </a:r>
          </a:p>
          <a:p>
            <a:pPr marL="575882" lvl="2" indent="-237744" eaLnBrk="1" hangingPunct="1">
              <a:defRPr/>
            </a:pPr>
            <a:r>
              <a:rPr lang="en-US" sz="2400" dirty="0" smtClean="0">
                <a:solidFill>
                  <a:srgbClr val="6D6D6D"/>
                </a:solidFill>
              </a:rPr>
              <a:t>Lack of adequate water supply</a:t>
            </a:r>
          </a:p>
          <a:p>
            <a:pPr marL="575882" lvl="2" indent="-237744" eaLnBrk="1" hangingPunct="1">
              <a:defRPr/>
            </a:pPr>
            <a:r>
              <a:rPr lang="en-US" sz="2400" dirty="0" smtClean="0">
                <a:solidFill>
                  <a:srgbClr val="6D6D6D"/>
                </a:solidFill>
              </a:rPr>
              <a:t>Hazardous materials</a:t>
            </a:r>
          </a:p>
          <a:p>
            <a:pPr marL="575882" lvl="2" indent="-237744" eaLnBrk="1" hangingPunct="1">
              <a:defRPr/>
            </a:pPr>
            <a:r>
              <a:rPr lang="en-US" sz="2400" dirty="0" smtClean="0">
                <a:solidFill>
                  <a:srgbClr val="6D6D6D"/>
                </a:solidFill>
              </a:rPr>
              <a:t>Major transportations routes, such as interstate highways or railways </a:t>
            </a:r>
            <a:endParaRPr lang="en-US" sz="2400" dirty="0">
              <a:solidFill>
                <a:srgbClr val="6D6D6D"/>
              </a:solidFill>
            </a:endParaRPr>
          </a:p>
        </p:txBody>
      </p:sp>
      <p:sp>
        <p:nvSpPr>
          <p:cNvPr id="165890" name="Title 11"/>
          <p:cNvSpPr>
            <a:spLocks noGrp="1"/>
          </p:cNvSpPr>
          <p:nvPr>
            <p:ph type="ctrTitle"/>
          </p:nvPr>
        </p:nvSpPr>
        <p:spPr>
          <a:xfrm>
            <a:off x="317500" y="0"/>
            <a:ext cx="8521700" cy="1143000"/>
          </a:xfrm>
        </p:spPr>
        <p:txBody>
          <a:bodyPr/>
          <a:lstStyle/>
          <a:p>
            <a:pPr eaLnBrk="1" hangingPunct="1"/>
            <a:r>
              <a:rPr lang="en-US" smtClean="0"/>
              <a:t>Planning Your Application</a:t>
            </a:r>
          </a:p>
        </p:txBody>
      </p:sp>
      <p:sp>
        <p:nvSpPr>
          <p:cNvPr id="14" name="TextBox 13"/>
          <p:cNvSpPr txBox="1"/>
          <p:nvPr/>
        </p:nvSpPr>
        <p:spPr>
          <a:xfrm>
            <a:off x="1371600" y="1371600"/>
            <a:ext cx="6477000" cy="892552"/>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a:defRPr/>
            </a:pPr>
            <a:r>
              <a:rPr lang="en-US" sz="2800" b="1" dirty="0">
                <a:solidFill>
                  <a:srgbClr val="6D6D6D"/>
                </a:solidFill>
              </a:rPr>
              <a:t>Risk: </a:t>
            </a:r>
            <a:r>
              <a:rPr lang="en-US" sz="2400" b="1" dirty="0">
                <a:solidFill>
                  <a:srgbClr val="6D6D6D"/>
                </a:solidFill>
              </a:rPr>
              <a:t> Exposure to the chance of injury or loss; a hazard or dangerous chance</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04800" y="1600200"/>
            <a:ext cx="8534400" cy="4525963"/>
          </a:xfrm>
        </p:spPr>
        <p:txBody>
          <a:bodyPr/>
          <a:lstStyle/>
          <a:p>
            <a:pPr eaLnBrk="1" hangingPunct="1">
              <a:defRPr/>
            </a:pPr>
            <a:r>
              <a:rPr lang="en-US" sz="2400" dirty="0" smtClean="0"/>
              <a:t>Are you sufficiently equipped to safely respond to your  community’s risks?</a:t>
            </a:r>
          </a:p>
          <a:p>
            <a:pPr eaLnBrk="1" hangingPunct="1">
              <a:defRPr/>
            </a:pPr>
            <a:r>
              <a:rPr lang="en-US" sz="2400" dirty="0" smtClean="0"/>
              <a:t>Where and when are your responders and citizens vulnerable?</a:t>
            </a:r>
          </a:p>
          <a:p>
            <a:pPr eaLnBrk="1" hangingPunct="1">
              <a:defRPr/>
            </a:pPr>
            <a:r>
              <a:rPr lang="en-US" sz="2400" dirty="0" smtClean="0"/>
              <a:t>Would the operational condition of your equipment and infrastructure put your responders and citizens at risk?</a:t>
            </a:r>
          </a:p>
          <a:p>
            <a:pPr eaLnBrk="1" hangingPunct="1">
              <a:defRPr/>
            </a:pPr>
            <a:endParaRPr lang="en-US" sz="2400" dirty="0"/>
          </a:p>
        </p:txBody>
      </p:sp>
      <p:sp>
        <p:nvSpPr>
          <p:cNvPr id="167938" name="Title 12"/>
          <p:cNvSpPr>
            <a:spLocks noGrp="1"/>
          </p:cNvSpPr>
          <p:nvPr>
            <p:ph type="ctrTitle"/>
          </p:nvPr>
        </p:nvSpPr>
        <p:spPr>
          <a:xfrm>
            <a:off x="317500" y="0"/>
            <a:ext cx="8521700" cy="1143000"/>
          </a:xfrm>
        </p:spPr>
        <p:txBody>
          <a:bodyPr/>
          <a:lstStyle/>
          <a:p>
            <a:pPr eaLnBrk="1" hangingPunct="1"/>
            <a:r>
              <a:rPr lang="en-US" smtClean="0"/>
              <a:t>Determine Your Capabilities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04800" y="1600200"/>
            <a:ext cx="8534400" cy="4525963"/>
          </a:xfrm>
        </p:spPr>
        <p:txBody>
          <a:bodyPr/>
          <a:lstStyle/>
          <a:p>
            <a:pPr eaLnBrk="1" hangingPunct="1">
              <a:defRPr/>
            </a:pPr>
            <a:r>
              <a:rPr lang="en-US" sz="2400" dirty="0" smtClean="0">
                <a:solidFill>
                  <a:srgbClr val="6D6D6D"/>
                </a:solidFill>
              </a:rPr>
              <a:t>After you have determined the </a:t>
            </a:r>
            <a:r>
              <a:rPr lang="en-US" sz="2400" i="1" dirty="0" smtClean="0">
                <a:solidFill>
                  <a:srgbClr val="6D6D6D"/>
                </a:solidFill>
              </a:rPr>
              <a:t>risks </a:t>
            </a:r>
            <a:r>
              <a:rPr lang="en-US" sz="2400" dirty="0" smtClean="0">
                <a:solidFill>
                  <a:srgbClr val="6D6D6D"/>
                </a:solidFill>
              </a:rPr>
              <a:t>in your community, assess your </a:t>
            </a:r>
            <a:r>
              <a:rPr lang="en-US" sz="2400" i="1" dirty="0" smtClean="0">
                <a:solidFill>
                  <a:srgbClr val="6D6D6D"/>
                </a:solidFill>
              </a:rPr>
              <a:t>capability </a:t>
            </a:r>
            <a:r>
              <a:rPr lang="en-US" sz="2400" dirty="0" smtClean="0">
                <a:solidFill>
                  <a:srgbClr val="6D6D6D"/>
                </a:solidFill>
              </a:rPr>
              <a:t>to address those risks.  </a:t>
            </a:r>
          </a:p>
          <a:p>
            <a:pPr eaLnBrk="1" hangingPunct="1">
              <a:defRPr/>
            </a:pPr>
            <a:r>
              <a:rPr lang="en-US" sz="2400" dirty="0" smtClean="0">
                <a:solidFill>
                  <a:srgbClr val="6D6D6D"/>
                </a:solidFill>
              </a:rPr>
              <a:t>Then match your risks and capabilities to the Program Priorities found in the FY 2011 Program Guidance for your project.</a:t>
            </a:r>
          </a:p>
          <a:p>
            <a:pPr eaLnBrk="1" hangingPunct="1">
              <a:buFont typeface="Wingdings" pitchFamily="2" charset="2"/>
              <a:buNone/>
              <a:defRPr/>
            </a:pPr>
            <a:endParaRPr lang="en-US" dirty="0"/>
          </a:p>
        </p:txBody>
      </p:sp>
      <p:sp>
        <p:nvSpPr>
          <p:cNvPr id="169986" name="Title 11"/>
          <p:cNvSpPr>
            <a:spLocks noGrp="1"/>
          </p:cNvSpPr>
          <p:nvPr>
            <p:ph type="ctrTitle"/>
          </p:nvPr>
        </p:nvSpPr>
        <p:spPr>
          <a:xfrm>
            <a:off x="317500" y="0"/>
            <a:ext cx="8521700" cy="1143000"/>
          </a:xfrm>
        </p:spPr>
        <p:txBody>
          <a:bodyPr/>
          <a:lstStyle/>
          <a:p>
            <a:pPr eaLnBrk="1" hangingPunct="1"/>
            <a:r>
              <a:rPr lang="en-US" smtClean="0"/>
              <a:t>Planning Your Application</a:t>
            </a:r>
            <a:br>
              <a:rPr lang="en-US" smtClean="0"/>
            </a:br>
            <a:r>
              <a:rPr lang="en-US" smtClean="0"/>
              <a:t> Program Priorities</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304800" y="1600200"/>
            <a:ext cx="8534400" cy="4525963"/>
          </a:xfrm>
        </p:spPr>
        <p:txBody>
          <a:bodyPr/>
          <a:lstStyle/>
          <a:p>
            <a:pPr eaLnBrk="1" hangingPunct="1">
              <a:defRPr/>
            </a:pPr>
            <a:r>
              <a:rPr lang="en-US" sz="2400" dirty="0" smtClean="0"/>
              <a:t>Apply for </a:t>
            </a:r>
            <a:r>
              <a:rPr lang="en-US" sz="2400" dirty="0" smtClean="0">
                <a:solidFill>
                  <a:srgbClr val="6D6D6D"/>
                </a:solidFill>
              </a:rPr>
              <a:t>only </a:t>
            </a:r>
            <a:r>
              <a:rPr lang="en-US" sz="2400" dirty="0" smtClean="0"/>
              <a:t>top priority items that address your organization’s highest risk or need.</a:t>
            </a:r>
          </a:p>
          <a:p>
            <a:pPr eaLnBrk="1" hangingPunct="1">
              <a:defRPr/>
            </a:pPr>
            <a:r>
              <a:rPr lang="en-US" sz="2400" dirty="0" smtClean="0"/>
              <a:t>Plan to complete and submit your application well in advance of the closing date.</a:t>
            </a:r>
            <a:endParaRPr lang="en-US" sz="2400" dirty="0"/>
          </a:p>
        </p:txBody>
      </p:sp>
      <p:sp>
        <p:nvSpPr>
          <p:cNvPr id="172034" name="Title 13"/>
          <p:cNvSpPr>
            <a:spLocks noGrp="1"/>
          </p:cNvSpPr>
          <p:nvPr>
            <p:ph type="ctrTitle"/>
          </p:nvPr>
        </p:nvSpPr>
        <p:spPr>
          <a:xfrm>
            <a:off x="317500" y="0"/>
            <a:ext cx="8521700" cy="1143000"/>
          </a:xfrm>
        </p:spPr>
        <p:txBody>
          <a:bodyPr/>
          <a:lstStyle/>
          <a:p>
            <a:pPr eaLnBrk="1" hangingPunct="1"/>
            <a:r>
              <a:rPr lang="en-US" smtClean="0"/>
              <a:t>Planning Your Application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304800" y="1600200"/>
            <a:ext cx="8534400" cy="4525963"/>
          </a:xfrm>
        </p:spPr>
        <p:txBody>
          <a:bodyPr/>
          <a:lstStyle/>
          <a:p>
            <a:pPr eaLnBrk="1" hangingPunct="1">
              <a:defRPr/>
            </a:pPr>
            <a:r>
              <a:rPr lang="en-US" sz="2400" dirty="0" smtClean="0"/>
              <a:t>Use the team approach to developing your application and Narrative responses for the </a:t>
            </a:r>
            <a:r>
              <a:rPr lang="en-US" sz="2400" i="1" dirty="0" smtClean="0"/>
              <a:t>Request Details </a:t>
            </a:r>
            <a:r>
              <a:rPr lang="en-US" sz="2400" dirty="0" smtClean="0"/>
              <a:t>activities. </a:t>
            </a:r>
          </a:p>
          <a:p>
            <a:pPr eaLnBrk="1" hangingPunct="1">
              <a:defRPr/>
            </a:pPr>
            <a:r>
              <a:rPr lang="en-US" sz="2400" dirty="0" smtClean="0"/>
              <a:t>Enlist a third-party individual who is not involved in the writing process to review and evaluate the clarity and reasonableness of your application.</a:t>
            </a:r>
          </a:p>
          <a:p>
            <a:pPr eaLnBrk="1" hangingPunct="1">
              <a:defRPr/>
            </a:pPr>
            <a:endParaRPr lang="en-US" sz="2400" dirty="0"/>
          </a:p>
        </p:txBody>
      </p:sp>
      <p:sp>
        <p:nvSpPr>
          <p:cNvPr id="174082" name="Title 14"/>
          <p:cNvSpPr>
            <a:spLocks noGrp="1"/>
          </p:cNvSpPr>
          <p:nvPr>
            <p:ph type="ctrTitle"/>
          </p:nvPr>
        </p:nvSpPr>
        <p:spPr>
          <a:xfrm>
            <a:off x="317500" y="0"/>
            <a:ext cx="8521700" cy="1143000"/>
          </a:xfrm>
        </p:spPr>
        <p:txBody>
          <a:bodyPr/>
          <a:lstStyle/>
          <a:p>
            <a:pPr eaLnBrk="1" hangingPunct="1"/>
            <a:r>
              <a:rPr lang="en-US" smtClean="0"/>
              <a:t>Planning Your Application</a:t>
            </a:r>
          </a:p>
        </p:txBody>
      </p:sp>
      <p:sp>
        <p:nvSpPr>
          <p:cNvPr id="174083" name="TextBox 6"/>
          <p:cNvSpPr txBox="1">
            <a:spLocks noChangeArrowheads="1"/>
          </p:cNvSpPr>
          <p:nvPr/>
        </p:nvSpPr>
        <p:spPr bwMode="auto">
          <a:xfrm>
            <a:off x="2209800" y="3733800"/>
            <a:ext cx="5257800" cy="341313"/>
          </a:xfrm>
          <a:prstGeom prst="rect">
            <a:avLst/>
          </a:prstGeom>
          <a:noFill/>
          <a:ln w="9525">
            <a:noFill/>
            <a:miter lim="800000"/>
            <a:headEnd/>
            <a:tailEnd/>
          </a:ln>
        </p:spPr>
        <p:txBody>
          <a:bodyPr>
            <a:spAutoFit/>
          </a:bodyPr>
          <a:lstStyle/>
          <a:p>
            <a:pPr marL="609600" indent="-609600">
              <a:lnSpc>
                <a:spcPct val="90000"/>
              </a:lnSpc>
            </a:pPr>
            <a:r>
              <a:rPr lang="en-US" b="1"/>
              <a:t>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idx="1"/>
          </p:nvPr>
        </p:nvSpPr>
        <p:spPr>
          <a:xfrm>
            <a:off x="304800" y="1600200"/>
            <a:ext cx="8534400" cy="4525963"/>
          </a:xfrm>
        </p:spPr>
        <p:txBody>
          <a:bodyPr/>
          <a:lstStyle/>
          <a:p>
            <a:pPr eaLnBrk="1" hangingPunct="1">
              <a:defRPr/>
            </a:pPr>
            <a:r>
              <a:rPr lang="en-US" sz="2400" dirty="0" smtClean="0"/>
              <a:t>Understand the program priorities for your target activities.</a:t>
            </a:r>
          </a:p>
          <a:p>
            <a:pPr eaLnBrk="1" hangingPunct="1">
              <a:defRPr/>
            </a:pPr>
            <a:r>
              <a:rPr lang="en-US" sz="2400" dirty="0" smtClean="0"/>
              <a:t>Understand the </a:t>
            </a:r>
            <a:r>
              <a:rPr lang="en-US" sz="2400" i="1" dirty="0" smtClean="0"/>
              <a:t>Request Details </a:t>
            </a:r>
            <a:r>
              <a:rPr lang="en-US" sz="2400" dirty="0" smtClean="0"/>
              <a:t>questions and how they relate to the program priorities.</a:t>
            </a:r>
          </a:p>
          <a:p>
            <a:pPr eaLnBrk="1" hangingPunct="1">
              <a:defRPr/>
            </a:pPr>
            <a:r>
              <a:rPr lang="en-US" sz="2400" dirty="0" smtClean="0"/>
              <a:t>Research your answers.</a:t>
            </a:r>
          </a:p>
          <a:p>
            <a:pPr eaLnBrk="1" hangingPunct="1">
              <a:defRPr/>
            </a:pPr>
            <a:r>
              <a:rPr lang="en-US" sz="2400" dirty="0" smtClean="0"/>
              <a:t>Determine where there is a match.</a:t>
            </a:r>
          </a:p>
          <a:p>
            <a:pPr eaLnBrk="1" hangingPunct="1">
              <a:defRPr/>
            </a:pPr>
            <a:endParaRPr lang="en-US" sz="2400" dirty="0"/>
          </a:p>
        </p:txBody>
      </p:sp>
      <p:sp>
        <p:nvSpPr>
          <p:cNvPr id="176130" name="Title 16"/>
          <p:cNvSpPr>
            <a:spLocks noGrp="1"/>
          </p:cNvSpPr>
          <p:nvPr>
            <p:ph type="ctrTitle"/>
          </p:nvPr>
        </p:nvSpPr>
        <p:spPr>
          <a:xfrm>
            <a:off x="317500" y="0"/>
            <a:ext cx="8521700" cy="1143000"/>
          </a:xfrm>
        </p:spPr>
        <p:txBody>
          <a:bodyPr/>
          <a:lstStyle/>
          <a:p>
            <a:pPr eaLnBrk="1" hangingPunct="1"/>
            <a:r>
              <a:rPr lang="en-US" smtClean="0"/>
              <a:t>Planning Your Application</a:t>
            </a:r>
          </a:p>
        </p:txBody>
      </p:sp>
      <p:sp>
        <p:nvSpPr>
          <p:cNvPr id="176131" name="TextBox 4"/>
          <p:cNvSpPr txBox="1">
            <a:spLocks noChangeArrowheads="1"/>
          </p:cNvSpPr>
          <p:nvPr/>
        </p:nvSpPr>
        <p:spPr bwMode="auto">
          <a:xfrm>
            <a:off x="3352800" y="1752600"/>
            <a:ext cx="3581400" cy="369888"/>
          </a:xfrm>
          <a:prstGeom prst="rect">
            <a:avLst/>
          </a:prstGeom>
          <a:noFill/>
          <a:ln w="9525">
            <a:noFill/>
            <a:miter lim="800000"/>
            <a:headEnd/>
            <a:tailEnd/>
          </a:ln>
        </p:spPr>
        <p:txBody>
          <a:bodyPr>
            <a:spAutoFit/>
          </a:bodyPr>
          <a:lstStyle/>
          <a:p>
            <a:pPr marL="520700" indent="-520700"/>
            <a:r>
              <a:rPr lang="en-US" b="1"/>
              <a:t>	</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idx="1"/>
          </p:nvPr>
        </p:nvSpPr>
        <p:spPr>
          <a:xfrm>
            <a:off x="381000" y="1676400"/>
            <a:ext cx="8534400" cy="4678363"/>
          </a:xfrm>
        </p:spPr>
        <p:txBody>
          <a:bodyPr/>
          <a:lstStyle/>
          <a:p>
            <a:pPr indent="-237744" eaLnBrk="1" hangingPunct="1">
              <a:spcBef>
                <a:spcPts val="1726"/>
              </a:spcBef>
              <a:defRPr/>
            </a:pPr>
            <a:r>
              <a:rPr lang="en-US" sz="2400" dirty="0" smtClean="0"/>
              <a:t>Applicants will be asked to provide Narratives for each activity requested in the </a:t>
            </a:r>
            <a:r>
              <a:rPr lang="en-US" sz="2400" i="1" dirty="0" smtClean="0"/>
              <a:t>Request Details </a:t>
            </a:r>
            <a:r>
              <a:rPr lang="en-US" sz="2400" dirty="0" smtClean="0"/>
              <a:t>section. </a:t>
            </a:r>
          </a:p>
          <a:p>
            <a:pPr indent="-237744" eaLnBrk="1" hangingPunct="1">
              <a:spcBef>
                <a:spcPts val="1726"/>
              </a:spcBef>
              <a:defRPr/>
            </a:pPr>
            <a:r>
              <a:rPr lang="en-US" sz="2350" dirty="0" smtClean="0"/>
              <a:t>Once an applicant enters a line item for an activity, a link will appear for entering the Narratives for that activity.</a:t>
            </a:r>
          </a:p>
          <a:p>
            <a:pPr indent="-237744" eaLnBrk="1" hangingPunct="1">
              <a:spcBef>
                <a:spcPts val="1726"/>
              </a:spcBef>
              <a:defRPr/>
            </a:pPr>
            <a:r>
              <a:rPr lang="en-US" sz="2350" dirty="0" smtClean="0"/>
              <a:t>By selecting the link, the applicant will be directed to complete four separate text boxes:  Project Description, Cost Benefit, Statement of Effect, and Additional Information.</a:t>
            </a:r>
          </a:p>
          <a:p>
            <a:pPr indent="-237744" eaLnBrk="1" hangingPunct="1">
              <a:spcBef>
                <a:spcPts val="1726"/>
              </a:spcBef>
              <a:defRPr/>
            </a:pPr>
            <a:r>
              <a:rPr lang="en-US" sz="2350" dirty="0" smtClean="0"/>
              <a:t>These four text boxes must be completed for each activity being requested.</a:t>
            </a:r>
            <a:endParaRPr lang="en-US" sz="2400" dirty="0" smtClean="0"/>
          </a:p>
        </p:txBody>
      </p:sp>
      <p:sp>
        <p:nvSpPr>
          <p:cNvPr id="178178" name="Title 15"/>
          <p:cNvSpPr>
            <a:spLocks noGrp="1"/>
          </p:cNvSpPr>
          <p:nvPr>
            <p:ph type="ctrTitle"/>
          </p:nvPr>
        </p:nvSpPr>
        <p:spPr>
          <a:xfrm>
            <a:off x="317500" y="0"/>
            <a:ext cx="8521700" cy="1143000"/>
          </a:xfrm>
        </p:spPr>
        <p:txBody>
          <a:bodyPr/>
          <a:lstStyle/>
          <a:p>
            <a:pPr eaLnBrk="1" hangingPunct="1"/>
            <a:r>
              <a:rPr lang="en-US" smtClean="0"/>
              <a:t>Developing Narratives for the Request Details Section</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idx="1"/>
          </p:nvPr>
        </p:nvSpPr>
        <p:spPr>
          <a:xfrm>
            <a:off x="381000" y="1600200"/>
            <a:ext cx="8534400" cy="4678363"/>
          </a:xfrm>
        </p:spPr>
        <p:txBody>
          <a:bodyPr/>
          <a:lstStyle/>
          <a:p>
            <a:pPr marL="0" indent="0" eaLnBrk="1" hangingPunct="1">
              <a:spcBef>
                <a:spcPts val="1726"/>
              </a:spcBef>
              <a:buFont typeface="Wingdings" pitchFamily="2" charset="2"/>
              <a:buNone/>
              <a:defRPr/>
            </a:pPr>
            <a:r>
              <a:rPr lang="en-US" sz="2400" i="1" dirty="0" smtClean="0"/>
              <a:t>Example:</a:t>
            </a:r>
          </a:p>
          <a:p>
            <a:pPr marL="237744" indent="-237744" eaLnBrk="1" hangingPunct="1">
              <a:spcBef>
                <a:spcPts val="1726"/>
              </a:spcBef>
              <a:defRPr/>
            </a:pPr>
            <a:r>
              <a:rPr lang="en-US" sz="2400" dirty="0" smtClean="0"/>
              <a:t>The first line item you are requesting in the Personal Protective Equipment activity is 20 SCBAs. </a:t>
            </a:r>
            <a:r>
              <a:rPr lang="en-US" sz="2350" dirty="0" smtClean="0"/>
              <a:t>Once you enter that line item, a link will appear for you to enter the four Narratives.</a:t>
            </a:r>
          </a:p>
          <a:p>
            <a:pPr marL="237744" indent="-237744" eaLnBrk="1" hangingPunct="1">
              <a:spcBef>
                <a:spcPts val="1726"/>
              </a:spcBef>
              <a:defRPr/>
            </a:pPr>
            <a:r>
              <a:rPr lang="en-US" sz="2350" dirty="0" smtClean="0"/>
              <a:t>You will complete the Narratives once for each activity regardless of the number of line items you request. </a:t>
            </a:r>
          </a:p>
          <a:p>
            <a:pPr marL="237744" indent="-237744" eaLnBrk="1" hangingPunct="1">
              <a:spcBef>
                <a:spcPts val="1726"/>
              </a:spcBef>
              <a:defRPr/>
            </a:pPr>
            <a:r>
              <a:rPr lang="en-US" sz="2350" dirty="0" smtClean="0"/>
              <a:t>If you request funding in PPE and Training, you will need to submit four Narratives for both PPE and Training – a total of eight Narratives.   </a:t>
            </a:r>
          </a:p>
        </p:txBody>
      </p:sp>
      <p:sp>
        <p:nvSpPr>
          <p:cNvPr id="180226" name="Title 15"/>
          <p:cNvSpPr>
            <a:spLocks noGrp="1"/>
          </p:cNvSpPr>
          <p:nvPr>
            <p:ph type="ctrTitle"/>
          </p:nvPr>
        </p:nvSpPr>
        <p:spPr>
          <a:xfrm>
            <a:off x="317500" y="0"/>
            <a:ext cx="8521700" cy="1143000"/>
          </a:xfrm>
        </p:spPr>
        <p:txBody>
          <a:bodyPr/>
          <a:lstStyle/>
          <a:p>
            <a:pPr eaLnBrk="1" hangingPunct="1"/>
            <a:r>
              <a:rPr lang="en-US" smtClean="0"/>
              <a:t>Developing Narratives for the Request Details Section</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idx="1"/>
          </p:nvPr>
        </p:nvSpPr>
        <p:spPr>
          <a:xfrm>
            <a:off x="304800" y="1752600"/>
            <a:ext cx="8534400" cy="4678363"/>
          </a:xfrm>
        </p:spPr>
        <p:txBody>
          <a:bodyPr/>
          <a:lstStyle/>
          <a:p>
            <a:pPr indent="0" eaLnBrk="1" hangingPunct="1">
              <a:spcBef>
                <a:spcPts val="1726"/>
              </a:spcBef>
              <a:buFont typeface="Wingdings" pitchFamily="2" charset="2"/>
              <a:buNone/>
              <a:defRPr/>
            </a:pPr>
            <a:r>
              <a:rPr lang="en-US" sz="2400" dirty="0" smtClean="0"/>
              <a:t>Four critical elements must be addressed in each Narrative for each activity:</a:t>
            </a:r>
          </a:p>
          <a:p>
            <a:pPr lvl="2" eaLnBrk="1" hangingPunct="1">
              <a:spcBef>
                <a:spcPts val="1726"/>
              </a:spcBef>
              <a:defRPr/>
            </a:pPr>
            <a:r>
              <a:rPr lang="en-US" sz="2400" dirty="0" smtClean="0"/>
              <a:t>Project Description</a:t>
            </a:r>
          </a:p>
          <a:p>
            <a:pPr lvl="2" eaLnBrk="1" hangingPunct="1">
              <a:spcBef>
                <a:spcPts val="1726"/>
              </a:spcBef>
              <a:defRPr/>
            </a:pPr>
            <a:r>
              <a:rPr lang="en-US" sz="2400" dirty="0" smtClean="0"/>
              <a:t>Cost Benefit</a:t>
            </a:r>
          </a:p>
          <a:p>
            <a:pPr lvl="2" eaLnBrk="1" hangingPunct="1">
              <a:spcBef>
                <a:spcPts val="1726"/>
              </a:spcBef>
              <a:defRPr/>
            </a:pPr>
            <a:r>
              <a:rPr lang="en-US" sz="2400" dirty="0" smtClean="0"/>
              <a:t>Statement of Effect</a:t>
            </a:r>
          </a:p>
          <a:p>
            <a:pPr lvl="2" eaLnBrk="1" hangingPunct="1">
              <a:spcBef>
                <a:spcPts val="1726"/>
              </a:spcBef>
              <a:defRPr/>
            </a:pPr>
            <a:r>
              <a:rPr lang="en-US" sz="2400" dirty="0" smtClean="0"/>
              <a:t>Additional Information</a:t>
            </a:r>
          </a:p>
        </p:txBody>
      </p:sp>
      <p:sp>
        <p:nvSpPr>
          <p:cNvPr id="182274" name="Title 15"/>
          <p:cNvSpPr>
            <a:spLocks noGrp="1"/>
          </p:cNvSpPr>
          <p:nvPr>
            <p:ph type="ctrTitle"/>
          </p:nvPr>
        </p:nvSpPr>
        <p:spPr>
          <a:xfrm>
            <a:off x="317500" y="0"/>
            <a:ext cx="8521700" cy="1143000"/>
          </a:xfrm>
        </p:spPr>
        <p:txBody>
          <a:bodyPr/>
          <a:lstStyle/>
          <a:p>
            <a:pPr eaLnBrk="1" hangingPunct="1"/>
            <a:r>
              <a:rPr lang="en-US" smtClean="0"/>
              <a:t>Developing Narratives for </a:t>
            </a:r>
            <a:br>
              <a:rPr lang="en-US" smtClean="0"/>
            </a:br>
            <a:r>
              <a:rPr lang="en-US" smtClean="0"/>
              <a:t>Request Details Activities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7" name="Rectangle 2"/>
          <p:cNvSpPr>
            <a:spLocks noGrp="1" noChangeArrowheads="1"/>
          </p:cNvSpPr>
          <p:nvPr>
            <p:ph type="ctrTitle"/>
          </p:nvPr>
        </p:nvSpPr>
        <p:spPr>
          <a:xfrm>
            <a:off x="317500" y="0"/>
            <a:ext cx="8521700" cy="1143000"/>
          </a:xfrm>
        </p:spPr>
        <p:txBody>
          <a:bodyPr/>
          <a:lstStyle/>
          <a:p>
            <a:pPr eaLnBrk="1" hangingPunct="1"/>
            <a:r>
              <a:rPr lang="en-US" smtClean="0"/>
              <a:t>Required Cost Share (Local Match) is Based on Population</a:t>
            </a:r>
          </a:p>
        </p:txBody>
      </p:sp>
      <p:grpSp>
        <p:nvGrpSpPr>
          <p:cNvPr id="2" name="Group 11"/>
          <p:cNvGrpSpPr>
            <a:grpSpLocks/>
          </p:cNvGrpSpPr>
          <p:nvPr/>
        </p:nvGrpSpPr>
        <p:grpSpPr bwMode="auto">
          <a:xfrm>
            <a:off x="2667000" y="4953000"/>
            <a:ext cx="5943600" cy="1981200"/>
            <a:chOff x="2667000" y="4953000"/>
            <a:chExt cx="5943600" cy="1981200"/>
          </a:xfrm>
        </p:grpSpPr>
        <p:graphicFrame>
          <p:nvGraphicFramePr>
            <p:cNvPr id="11" name="Diagram 10"/>
            <p:cNvGraphicFramePr/>
            <p:nvPr/>
          </p:nvGraphicFramePr>
          <p:xfrm>
            <a:off x="2667000" y="4953000"/>
            <a:ext cx="5943600" cy="198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5306" name="TextBox 22"/>
            <p:cNvSpPr txBox="1">
              <a:spLocks noChangeArrowheads="1"/>
            </p:cNvSpPr>
            <p:nvPr/>
          </p:nvSpPr>
          <p:spPr bwMode="auto">
            <a:xfrm>
              <a:off x="7543800" y="5663625"/>
              <a:ext cx="1005403" cy="584775"/>
            </a:xfrm>
            <a:prstGeom prst="rect">
              <a:avLst/>
            </a:prstGeom>
            <a:noFill/>
            <a:ln w="9525">
              <a:noFill/>
              <a:miter lim="800000"/>
              <a:headEnd/>
              <a:tailEnd/>
            </a:ln>
          </p:spPr>
          <p:txBody>
            <a:bodyPr wrap="none">
              <a:spAutoFit/>
            </a:bodyPr>
            <a:lstStyle/>
            <a:p>
              <a:r>
                <a:rPr lang="en-US" sz="3200" b="1">
                  <a:solidFill>
                    <a:srgbClr val="BF2F38"/>
                  </a:solidFill>
                </a:rPr>
                <a:t>20%</a:t>
              </a:r>
            </a:p>
          </p:txBody>
        </p:sp>
      </p:grpSp>
      <p:grpSp>
        <p:nvGrpSpPr>
          <p:cNvPr id="3" name="Group 8"/>
          <p:cNvGrpSpPr>
            <a:grpSpLocks/>
          </p:cNvGrpSpPr>
          <p:nvPr/>
        </p:nvGrpSpPr>
        <p:grpSpPr bwMode="auto">
          <a:xfrm>
            <a:off x="762000" y="2209800"/>
            <a:ext cx="6096000" cy="1981200"/>
            <a:chOff x="762000" y="2209800"/>
            <a:chExt cx="6096000" cy="1981200"/>
          </a:xfrm>
        </p:grpSpPr>
        <p:graphicFrame>
          <p:nvGraphicFramePr>
            <p:cNvPr id="38" name="Diagram 37"/>
            <p:cNvGraphicFramePr/>
            <p:nvPr/>
          </p:nvGraphicFramePr>
          <p:xfrm>
            <a:off x="762000" y="2209800"/>
            <a:ext cx="5943600" cy="1981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5304" name="TextBox 19"/>
            <p:cNvSpPr txBox="1">
              <a:spLocks noChangeArrowheads="1"/>
            </p:cNvSpPr>
            <p:nvPr/>
          </p:nvSpPr>
          <p:spPr bwMode="auto">
            <a:xfrm>
              <a:off x="5791200" y="2844225"/>
              <a:ext cx="1066800" cy="584775"/>
            </a:xfrm>
            <a:prstGeom prst="rect">
              <a:avLst/>
            </a:prstGeom>
            <a:noFill/>
            <a:ln w="9525">
              <a:noFill/>
              <a:miter lim="800000"/>
              <a:headEnd/>
              <a:tailEnd/>
            </a:ln>
          </p:spPr>
          <p:txBody>
            <a:bodyPr>
              <a:spAutoFit/>
            </a:bodyPr>
            <a:lstStyle/>
            <a:p>
              <a:r>
                <a:rPr lang="en-US" sz="3200" b="1">
                  <a:solidFill>
                    <a:srgbClr val="BF2F38"/>
                  </a:solidFill>
                </a:rPr>
                <a:t>5%</a:t>
              </a:r>
            </a:p>
          </p:txBody>
        </p:sp>
      </p:grpSp>
      <p:grpSp>
        <p:nvGrpSpPr>
          <p:cNvPr id="4" name="Group 9"/>
          <p:cNvGrpSpPr>
            <a:grpSpLocks/>
          </p:cNvGrpSpPr>
          <p:nvPr/>
        </p:nvGrpSpPr>
        <p:grpSpPr bwMode="auto">
          <a:xfrm>
            <a:off x="1676400" y="3581400"/>
            <a:ext cx="5943600" cy="1981200"/>
            <a:chOff x="1676400" y="3581400"/>
            <a:chExt cx="5943600" cy="1981200"/>
          </a:xfrm>
        </p:grpSpPr>
        <p:graphicFrame>
          <p:nvGraphicFramePr>
            <p:cNvPr id="34" name="Diagram 33"/>
            <p:cNvGraphicFramePr/>
            <p:nvPr/>
          </p:nvGraphicFramePr>
          <p:xfrm>
            <a:off x="1676400" y="3581400"/>
            <a:ext cx="5943600" cy="19812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55302" name="TextBox 35"/>
            <p:cNvSpPr txBox="1">
              <a:spLocks noChangeArrowheads="1"/>
            </p:cNvSpPr>
            <p:nvPr/>
          </p:nvSpPr>
          <p:spPr bwMode="auto">
            <a:xfrm>
              <a:off x="6477000" y="4215825"/>
              <a:ext cx="1005403" cy="584775"/>
            </a:xfrm>
            <a:prstGeom prst="rect">
              <a:avLst/>
            </a:prstGeom>
            <a:noFill/>
            <a:ln w="9525">
              <a:noFill/>
              <a:miter lim="800000"/>
              <a:headEnd/>
              <a:tailEnd/>
            </a:ln>
          </p:spPr>
          <p:txBody>
            <a:bodyPr wrap="none">
              <a:spAutoFit/>
            </a:bodyPr>
            <a:lstStyle/>
            <a:p>
              <a:r>
                <a:rPr lang="en-US" sz="3200" b="1">
                  <a:solidFill>
                    <a:srgbClr val="BF2F38"/>
                  </a:solidFill>
                </a:rPr>
                <a:t>10%</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idx="1"/>
          </p:nvPr>
        </p:nvSpPr>
        <p:spPr>
          <a:xfrm>
            <a:off x="304800" y="1066800"/>
            <a:ext cx="8534400" cy="4754563"/>
          </a:xfrm>
        </p:spPr>
        <p:txBody>
          <a:bodyPr/>
          <a:lstStyle/>
          <a:p>
            <a:pPr eaLnBrk="1" hangingPunct="1">
              <a:spcBef>
                <a:spcPts val="1726"/>
              </a:spcBef>
              <a:defRPr/>
            </a:pPr>
            <a:r>
              <a:rPr lang="en-US" b="1" dirty="0" smtClean="0"/>
              <a:t>Project Description</a:t>
            </a:r>
            <a:r>
              <a:rPr lang="en-US" dirty="0" smtClean="0"/>
              <a:t>: What you are requesting funding for, including description of the major budget items, i.e., personnel, equipment, contracts, etc.? </a:t>
            </a:r>
          </a:p>
          <a:p>
            <a:pPr eaLnBrk="1" hangingPunct="1">
              <a:spcBef>
                <a:spcPts val="1726"/>
              </a:spcBef>
              <a:defRPr/>
            </a:pPr>
            <a:r>
              <a:rPr lang="en-US" b="1" dirty="0" smtClean="0"/>
              <a:t>Cost Benefit: </a:t>
            </a:r>
            <a:r>
              <a:rPr lang="en-US" dirty="0" smtClean="0"/>
              <a:t>What benefits will your department or community realize if the project described is funded? Provide justification for the budget items relating to the cost of the requested items. </a:t>
            </a:r>
          </a:p>
          <a:p>
            <a:pPr eaLnBrk="1" hangingPunct="1">
              <a:spcBef>
                <a:spcPts val="1726"/>
              </a:spcBef>
              <a:defRPr/>
            </a:pPr>
            <a:r>
              <a:rPr lang="en-US" b="1" dirty="0" smtClean="0"/>
              <a:t>Statement of Effect</a:t>
            </a:r>
            <a:r>
              <a:rPr lang="en-US" dirty="0" smtClean="0"/>
              <a:t>: How will this award affect the daily operations of your department? How will it affect your department’s ability to protect lives and property? </a:t>
            </a:r>
          </a:p>
          <a:p>
            <a:pPr eaLnBrk="1" hangingPunct="1">
              <a:spcBef>
                <a:spcPts val="1726"/>
              </a:spcBef>
              <a:defRPr/>
            </a:pPr>
            <a:r>
              <a:rPr lang="en-US" b="1" dirty="0" smtClean="0"/>
              <a:t>Additional Information</a:t>
            </a:r>
            <a:r>
              <a:rPr lang="en-US" dirty="0" smtClean="0"/>
              <a:t>: Provide details about your request that were not covered in any other section or that deserve to be emphasized.  </a:t>
            </a:r>
          </a:p>
          <a:p>
            <a:pPr eaLnBrk="1" hangingPunct="1">
              <a:defRPr/>
            </a:pPr>
            <a:endParaRPr lang="en-US" dirty="0" smtClean="0"/>
          </a:p>
        </p:txBody>
      </p:sp>
      <p:sp>
        <p:nvSpPr>
          <p:cNvPr id="184322" name="Title 15"/>
          <p:cNvSpPr>
            <a:spLocks noGrp="1"/>
          </p:cNvSpPr>
          <p:nvPr>
            <p:ph type="ctrTitle"/>
          </p:nvPr>
        </p:nvSpPr>
        <p:spPr>
          <a:xfrm>
            <a:off x="317500" y="0"/>
            <a:ext cx="8521700" cy="1143000"/>
          </a:xfrm>
        </p:spPr>
        <p:txBody>
          <a:bodyPr/>
          <a:lstStyle/>
          <a:p>
            <a:pPr eaLnBrk="1" hangingPunct="1"/>
            <a:r>
              <a:rPr lang="en-US" smtClean="0"/>
              <a:t>Content of Narratives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idx="1"/>
          </p:nvPr>
        </p:nvSpPr>
        <p:spPr>
          <a:xfrm>
            <a:off x="304800" y="1600200"/>
            <a:ext cx="8534400" cy="4525963"/>
          </a:xfrm>
        </p:spPr>
        <p:txBody>
          <a:bodyPr/>
          <a:lstStyle/>
          <a:p>
            <a:pPr eaLnBrk="1" hangingPunct="1">
              <a:defRPr/>
            </a:pPr>
            <a:r>
              <a:rPr lang="en-US" sz="2400" dirty="0" smtClean="0"/>
              <a:t>How much will it cost?</a:t>
            </a:r>
          </a:p>
          <a:p>
            <a:pPr eaLnBrk="1" hangingPunct="1">
              <a:defRPr/>
            </a:pPr>
            <a:r>
              <a:rPr lang="en-US" sz="2400" dirty="0" smtClean="0"/>
              <a:t>Do you have the training for items requested or will you require training?</a:t>
            </a:r>
          </a:p>
          <a:p>
            <a:pPr eaLnBrk="1" hangingPunct="1">
              <a:defRPr/>
            </a:pPr>
            <a:r>
              <a:rPr lang="en-US" sz="2400" dirty="0" smtClean="0"/>
              <a:t>Describe any special issues.</a:t>
            </a:r>
          </a:p>
          <a:p>
            <a:pPr eaLnBrk="1" hangingPunct="1">
              <a:defRPr/>
            </a:pPr>
            <a:r>
              <a:rPr lang="en-US" sz="2400" dirty="0" smtClean="0"/>
              <a:t>Explain the identified risk and problem?</a:t>
            </a:r>
          </a:p>
          <a:p>
            <a:pPr eaLnBrk="1" hangingPunct="1">
              <a:defRPr/>
            </a:pPr>
            <a:r>
              <a:rPr lang="en-US" sz="2400" dirty="0" smtClean="0"/>
              <a:t>What is your solution or remedy?</a:t>
            </a:r>
          </a:p>
          <a:p>
            <a:pPr eaLnBrk="1" hangingPunct="1">
              <a:defRPr/>
            </a:pPr>
            <a:endParaRPr lang="en-US" sz="2400" dirty="0" smtClean="0"/>
          </a:p>
          <a:p>
            <a:pPr eaLnBrk="1" hangingPunct="1">
              <a:defRPr/>
            </a:pPr>
            <a:endParaRPr lang="en-US" sz="2400" dirty="0" smtClean="0"/>
          </a:p>
          <a:p>
            <a:pPr eaLnBrk="1" hangingPunct="1">
              <a:defRPr/>
            </a:pPr>
            <a:endParaRPr lang="en-US" sz="2400" dirty="0" smtClean="0"/>
          </a:p>
          <a:p>
            <a:pPr eaLnBrk="1" hangingPunct="1">
              <a:defRPr/>
            </a:pPr>
            <a:endParaRPr lang="en-US" sz="2400" dirty="0" smtClean="0"/>
          </a:p>
          <a:p>
            <a:pPr eaLnBrk="1" hangingPunct="1">
              <a:defRPr/>
            </a:pPr>
            <a:endParaRPr lang="en-US" sz="2400" dirty="0"/>
          </a:p>
        </p:txBody>
      </p:sp>
      <p:sp>
        <p:nvSpPr>
          <p:cNvPr id="186370" name="Title 15"/>
          <p:cNvSpPr>
            <a:spLocks noGrp="1"/>
          </p:cNvSpPr>
          <p:nvPr>
            <p:ph type="ctrTitle"/>
          </p:nvPr>
        </p:nvSpPr>
        <p:spPr>
          <a:xfrm>
            <a:off x="317500" y="0"/>
            <a:ext cx="8521700" cy="1143000"/>
          </a:xfrm>
        </p:spPr>
        <p:txBody>
          <a:bodyPr/>
          <a:lstStyle/>
          <a:p>
            <a:pPr eaLnBrk="1" hangingPunct="1"/>
            <a:r>
              <a:rPr lang="en-US" smtClean="0"/>
              <a:t>Project Description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304800" y="1600200"/>
            <a:ext cx="8534400" cy="4525963"/>
          </a:xfrm>
        </p:spPr>
        <p:txBody>
          <a:bodyPr/>
          <a:lstStyle/>
          <a:p>
            <a:pPr eaLnBrk="1" hangingPunct="1">
              <a:defRPr/>
            </a:pPr>
            <a:r>
              <a:rPr lang="en-US" sz="2400" dirty="0" smtClean="0"/>
              <a:t>Explain the anticipated benefits of the grant funds as opposed to the costs involved.</a:t>
            </a:r>
          </a:p>
          <a:p>
            <a:pPr eaLnBrk="1" hangingPunct="1">
              <a:defRPr/>
            </a:pPr>
            <a:r>
              <a:rPr lang="en-US" sz="2400" dirty="0" smtClean="0"/>
              <a:t>Discuss frequency of use vs. cost.</a:t>
            </a:r>
          </a:p>
          <a:p>
            <a:pPr eaLnBrk="1" hangingPunct="1">
              <a:defRPr/>
            </a:pPr>
            <a:r>
              <a:rPr lang="en-US" sz="2400" dirty="0" smtClean="0"/>
              <a:t>Describe any projected increases in efficiency of operations.</a:t>
            </a:r>
          </a:p>
          <a:p>
            <a:pPr eaLnBrk="1" hangingPunct="1">
              <a:defRPr/>
            </a:pPr>
            <a:r>
              <a:rPr lang="en-US" sz="2400" dirty="0" smtClean="0"/>
              <a:t>Describe any anticipated improvements in interoperability.</a:t>
            </a:r>
          </a:p>
          <a:p>
            <a:pPr eaLnBrk="1" hangingPunct="1">
              <a:defRPr/>
            </a:pPr>
            <a:r>
              <a:rPr lang="en-US" sz="2400" dirty="0" smtClean="0"/>
              <a:t>Explain the consequences of not receiving the award.</a:t>
            </a:r>
          </a:p>
          <a:p>
            <a:pPr eaLnBrk="1" hangingPunct="1">
              <a:defRPr/>
            </a:pPr>
            <a:endParaRPr lang="en-US" sz="2400" dirty="0" smtClean="0"/>
          </a:p>
          <a:p>
            <a:pPr eaLnBrk="1" hangingPunct="1">
              <a:defRPr/>
            </a:pPr>
            <a:endParaRPr lang="en-US" sz="2400" dirty="0" smtClean="0"/>
          </a:p>
        </p:txBody>
      </p:sp>
      <p:sp>
        <p:nvSpPr>
          <p:cNvPr id="188418" name="Title 10"/>
          <p:cNvSpPr>
            <a:spLocks noGrp="1"/>
          </p:cNvSpPr>
          <p:nvPr>
            <p:ph type="ctrTitle"/>
          </p:nvPr>
        </p:nvSpPr>
        <p:spPr>
          <a:xfrm>
            <a:off x="317500" y="0"/>
            <a:ext cx="8521700" cy="1143000"/>
          </a:xfrm>
        </p:spPr>
        <p:txBody>
          <a:bodyPr/>
          <a:lstStyle/>
          <a:p>
            <a:pPr eaLnBrk="1" hangingPunct="1"/>
            <a:r>
              <a:rPr lang="en-US" smtClean="0"/>
              <a:t>Cost Benefit</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idx="1"/>
          </p:nvPr>
        </p:nvSpPr>
        <p:spPr>
          <a:xfrm>
            <a:off x="304800" y="1600200"/>
            <a:ext cx="8534400" cy="4525963"/>
          </a:xfrm>
        </p:spPr>
        <p:txBody>
          <a:bodyPr/>
          <a:lstStyle/>
          <a:p>
            <a:pPr eaLnBrk="1" hangingPunct="1">
              <a:defRPr/>
            </a:pPr>
            <a:r>
              <a:rPr lang="en-US" sz="2400" dirty="0" smtClean="0"/>
              <a:t>How will this grant improve firefighter safety and reduce loss of life and property?</a:t>
            </a:r>
          </a:p>
          <a:p>
            <a:pPr eaLnBrk="1" hangingPunct="1">
              <a:defRPr/>
            </a:pPr>
            <a:r>
              <a:rPr lang="en-US" sz="2400" dirty="0" smtClean="0"/>
              <a:t>Discuss the grant’s benefits related to frequency of use.</a:t>
            </a:r>
          </a:p>
          <a:p>
            <a:pPr eaLnBrk="1" hangingPunct="1">
              <a:defRPr/>
            </a:pPr>
            <a:r>
              <a:rPr lang="en-US" sz="2400" dirty="0" smtClean="0"/>
              <a:t>Describe how you will measure the results of your project and the effects of the grant.</a:t>
            </a:r>
          </a:p>
        </p:txBody>
      </p:sp>
      <p:sp>
        <p:nvSpPr>
          <p:cNvPr id="190466" name="Title 13"/>
          <p:cNvSpPr>
            <a:spLocks noGrp="1"/>
          </p:cNvSpPr>
          <p:nvPr>
            <p:ph type="ctrTitle"/>
          </p:nvPr>
        </p:nvSpPr>
        <p:spPr>
          <a:xfrm>
            <a:off x="317500" y="0"/>
            <a:ext cx="8521700" cy="1143000"/>
          </a:xfrm>
        </p:spPr>
        <p:txBody>
          <a:bodyPr/>
          <a:lstStyle/>
          <a:p>
            <a:pPr eaLnBrk="1" hangingPunct="1"/>
            <a:r>
              <a:rPr lang="en-US" smtClean="0"/>
              <a:t>Statement of Effect</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534400" cy="4525963"/>
          </a:xfrm>
        </p:spPr>
        <p:txBody>
          <a:bodyPr/>
          <a:lstStyle/>
          <a:p>
            <a:pPr eaLnBrk="1" hangingPunct="1">
              <a:defRPr/>
            </a:pPr>
            <a:r>
              <a:rPr lang="en-US" sz="2400" dirty="0" smtClean="0"/>
              <a:t>Include any information about your department or project you feel would enhance or help justify your grant request.</a:t>
            </a:r>
          </a:p>
          <a:p>
            <a:pPr eaLnBrk="1" hangingPunct="1">
              <a:defRPr/>
            </a:pPr>
            <a:r>
              <a:rPr lang="en-US" sz="2400" dirty="0" smtClean="0"/>
              <a:t>Re-state why it is important that your particular application be funded. Why is it critical?</a:t>
            </a:r>
            <a:endParaRPr lang="en-US" sz="2400" dirty="0"/>
          </a:p>
        </p:txBody>
      </p:sp>
      <p:sp>
        <p:nvSpPr>
          <p:cNvPr id="192514" name="Title 10"/>
          <p:cNvSpPr>
            <a:spLocks noGrp="1"/>
          </p:cNvSpPr>
          <p:nvPr>
            <p:ph type="ctrTitle"/>
          </p:nvPr>
        </p:nvSpPr>
        <p:spPr>
          <a:xfrm>
            <a:off x="317500" y="0"/>
            <a:ext cx="8521700" cy="1143000"/>
          </a:xfrm>
        </p:spPr>
        <p:txBody>
          <a:bodyPr/>
          <a:lstStyle/>
          <a:p>
            <a:pPr eaLnBrk="1" hangingPunct="1"/>
            <a:r>
              <a:rPr lang="en-US" smtClean="0"/>
              <a:t>Additional Information</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idx="1"/>
          </p:nvPr>
        </p:nvSpPr>
        <p:spPr>
          <a:xfrm>
            <a:off x="304800" y="1600200"/>
            <a:ext cx="8534400" cy="4525963"/>
          </a:xfrm>
        </p:spPr>
        <p:txBody>
          <a:bodyPr/>
          <a:lstStyle/>
          <a:p>
            <a:pPr eaLnBrk="1" hangingPunct="1">
              <a:defRPr/>
            </a:pPr>
            <a:r>
              <a:rPr lang="en-US" sz="2400" dirty="0" smtClean="0"/>
              <a:t>Remember, your peers will be reading your Narrative</a:t>
            </a:r>
            <a:r>
              <a:rPr lang="en-US" sz="2400" i="1" dirty="0" smtClean="0"/>
              <a:t> </a:t>
            </a:r>
            <a:r>
              <a:rPr lang="en-US" sz="2400" dirty="0" smtClean="0"/>
              <a:t>responses, therefore, write so that your need is clear.</a:t>
            </a:r>
          </a:p>
          <a:p>
            <a:pPr eaLnBrk="1" hangingPunct="1">
              <a:defRPr/>
            </a:pPr>
            <a:r>
              <a:rPr lang="en-US" sz="2400" dirty="0" smtClean="0"/>
              <a:t>Relate only local information – not national statistics.</a:t>
            </a:r>
          </a:p>
          <a:p>
            <a:pPr eaLnBrk="1" hangingPunct="1">
              <a:defRPr/>
            </a:pPr>
            <a:r>
              <a:rPr lang="en-US" sz="2400" dirty="0" smtClean="0"/>
              <a:t>Provide information the reviewers do not know, e.g., information unique to your community or area that might influence how your peers view your application.</a:t>
            </a:r>
          </a:p>
          <a:p>
            <a:pPr eaLnBrk="1" hangingPunct="1">
              <a:defRPr/>
            </a:pPr>
            <a:r>
              <a:rPr lang="en-US" sz="2400" dirty="0" smtClean="0"/>
              <a:t>Do not use brand names.</a:t>
            </a:r>
          </a:p>
        </p:txBody>
      </p:sp>
      <p:sp>
        <p:nvSpPr>
          <p:cNvPr id="194562" name="Title 15"/>
          <p:cNvSpPr>
            <a:spLocks noGrp="1"/>
          </p:cNvSpPr>
          <p:nvPr>
            <p:ph type="ctrTitle"/>
          </p:nvPr>
        </p:nvSpPr>
        <p:spPr>
          <a:xfrm>
            <a:off x="317500" y="0"/>
            <a:ext cx="8521700" cy="1054100"/>
          </a:xfrm>
        </p:spPr>
        <p:txBody>
          <a:bodyPr/>
          <a:lstStyle/>
          <a:p>
            <a:pPr eaLnBrk="1" hangingPunct="1"/>
            <a:r>
              <a:rPr lang="en-US" smtClean="0"/>
              <a:t>Key Points</a:t>
            </a:r>
            <a:br>
              <a:rPr lang="en-US" smtClean="0"/>
            </a:br>
            <a:endParaRPr lang="en-US"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304800" y="1447800"/>
            <a:ext cx="8534400" cy="4525963"/>
          </a:xfrm>
        </p:spPr>
        <p:txBody>
          <a:bodyPr/>
          <a:lstStyle/>
          <a:p>
            <a:pPr eaLnBrk="1" hangingPunct="1">
              <a:defRPr/>
            </a:pPr>
            <a:r>
              <a:rPr lang="en-US" sz="2400" dirty="0" smtClean="0"/>
              <a:t>Write and edit the Narratives</a:t>
            </a:r>
            <a:r>
              <a:rPr lang="en-US" sz="2400" i="1" dirty="0" smtClean="0"/>
              <a:t> </a:t>
            </a:r>
            <a:r>
              <a:rPr lang="en-US" sz="2400" dirty="0" smtClean="0"/>
              <a:t>offline.  Cut and paste the text into the text boxes of the online application.</a:t>
            </a:r>
          </a:p>
          <a:p>
            <a:pPr eaLnBrk="1" hangingPunct="1">
              <a:defRPr/>
            </a:pPr>
            <a:r>
              <a:rPr lang="en-US" sz="2400" dirty="0" smtClean="0"/>
              <a:t>Seek a third-party or outside individual to review the application.</a:t>
            </a:r>
          </a:p>
          <a:p>
            <a:pPr eaLnBrk="1" hangingPunct="1">
              <a:defRPr/>
            </a:pPr>
            <a:r>
              <a:rPr lang="en-US" sz="2400" dirty="0" smtClean="0"/>
              <a:t>Make sure you have provided four Narratives for each activity in the </a:t>
            </a:r>
            <a:r>
              <a:rPr lang="en-US" sz="2400" i="1" dirty="0" smtClean="0"/>
              <a:t>Request Detail</a:t>
            </a:r>
            <a:r>
              <a:rPr lang="en-US" sz="2400" dirty="0" smtClean="0"/>
              <a:t>s section before you submit your application.  </a:t>
            </a:r>
          </a:p>
          <a:p>
            <a:pPr eaLnBrk="1" hangingPunct="1">
              <a:defRPr/>
            </a:pPr>
            <a:r>
              <a:rPr lang="en-US" sz="2400" dirty="0" smtClean="0"/>
              <a:t>Avoid using templates and brand names in Narratives.</a:t>
            </a:r>
          </a:p>
          <a:p>
            <a:pPr eaLnBrk="1" hangingPunct="1">
              <a:defRPr/>
            </a:pPr>
            <a:endParaRPr lang="en-US" sz="2400" dirty="0"/>
          </a:p>
        </p:txBody>
      </p:sp>
      <p:sp>
        <p:nvSpPr>
          <p:cNvPr id="196610" name="Title 14"/>
          <p:cNvSpPr>
            <a:spLocks noGrp="1"/>
          </p:cNvSpPr>
          <p:nvPr>
            <p:ph type="ctrTitle"/>
          </p:nvPr>
        </p:nvSpPr>
        <p:spPr>
          <a:xfrm>
            <a:off x="317500" y="0"/>
            <a:ext cx="8521700" cy="1143000"/>
          </a:xfrm>
        </p:spPr>
        <p:txBody>
          <a:bodyPr/>
          <a:lstStyle/>
          <a:p>
            <a:pPr eaLnBrk="1" hangingPunct="1"/>
            <a:r>
              <a:rPr lang="en-US" smtClean="0"/>
              <a:t>Helpful Hints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304800" y="1447800"/>
            <a:ext cx="8534400" cy="4525963"/>
          </a:xfrm>
        </p:spPr>
        <p:txBody>
          <a:bodyPr/>
          <a:lstStyle/>
          <a:p>
            <a:pPr eaLnBrk="1" hangingPunct="1">
              <a:defRPr/>
            </a:pPr>
            <a:r>
              <a:rPr lang="en-US" sz="2400" dirty="0" smtClean="0"/>
              <a:t>Be specific and to the point. </a:t>
            </a:r>
          </a:p>
          <a:p>
            <a:pPr eaLnBrk="1" hangingPunct="1">
              <a:defRPr/>
            </a:pPr>
            <a:r>
              <a:rPr lang="en-US" sz="2400" dirty="0" smtClean="0"/>
              <a:t>Apply for eligible, high-priority items.</a:t>
            </a:r>
          </a:p>
          <a:p>
            <a:pPr eaLnBrk="1" hangingPunct="1">
              <a:defRPr/>
            </a:pPr>
            <a:r>
              <a:rPr lang="en-US" sz="2400" dirty="0" smtClean="0"/>
              <a:t>Re-state important details from earlier sections of the application.</a:t>
            </a:r>
          </a:p>
          <a:p>
            <a:pPr eaLnBrk="1" hangingPunct="1">
              <a:defRPr/>
            </a:pPr>
            <a:r>
              <a:rPr lang="en-US" sz="2400" dirty="0" smtClean="0"/>
              <a:t>Make sure the data in the Narratives</a:t>
            </a:r>
            <a:r>
              <a:rPr lang="en-US" sz="2400" i="1" dirty="0" smtClean="0"/>
              <a:t> </a:t>
            </a:r>
            <a:r>
              <a:rPr lang="en-US" sz="2400" dirty="0" smtClean="0"/>
              <a:t>are consistent with the rest of the application.</a:t>
            </a:r>
          </a:p>
          <a:p>
            <a:pPr eaLnBrk="1" hangingPunct="1">
              <a:defRPr/>
            </a:pPr>
            <a:r>
              <a:rPr lang="en-US" sz="2400" dirty="0" smtClean="0"/>
              <a:t>Review all application information before submission.</a:t>
            </a:r>
          </a:p>
          <a:p>
            <a:pPr eaLnBrk="1" hangingPunct="1">
              <a:defRPr/>
            </a:pPr>
            <a:endParaRPr lang="en-US" sz="2400" dirty="0"/>
          </a:p>
        </p:txBody>
      </p:sp>
      <p:sp>
        <p:nvSpPr>
          <p:cNvPr id="198658" name="Title 14"/>
          <p:cNvSpPr>
            <a:spLocks noGrp="1"/>
          </p:cNvSpPr>
          <p:nvPr>
            <p:ph type="ctrTitle"/>
          </p:nvPr>
        </p:nvSpPr>
        <p:spPr>
          <a:xfrm>
            <a:off x="317500" y="0"/>
            <a:ext cx="8521700" cy="1143000"/>
          </a:xfrm>
        </p:spPr>
        <p:txBody>
          <a:bodyPr/>
          <a:lstStyle/>
          <a:p>
            <a:pPr eaLnBrk="1" hangingPunct="1"/>
            <a:r>
              <a:rPr lang="en-US" smtClean="0"/>
              <a:t>Helpful Hints</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304800" y="2057400"/>
            <a:ext cx="8534400" cy="3505200"/>
          </a:xfrm>
        </p:spPr>
        <p:txBody>
          <a:bodyPr/>
          <a:lstStyle/>
          <a:p>
            <a:pPr eaLnBrk="1" hangingPunct="1">
              <a:buFont typeface="Wingdings" pitchFamily="2" charset="2"/>
              <a:buNone/>
              <a:defRPr/>
            </a:pPr>
            <a:r>
              <a:rPr lang="en-US" sz="2400" dirty="0" smtClean="0"/>
              <a:t>	The single most important thing you can do to ensure your department has the best opportunity for success in the AFG Program is to match your highest needs to AFG funding priorities. </a:t>
            </a:r>
          </a:p>
          <a:p>
            <a:pPr eaLnBrk="1" hangingPunct="1">
              <a:defRPr/>
            </a:pPr>
            <a:endParaRPr lang="en-US" sz="2400" dirty="0" smtClean="0"/>
          </a:p>
          <a:p>
            <a:pPr eaLnBrk="1" hangingPunct="1">
              <a:defRPr/>
            </a:pPr>
            <a:endParaRPr lang="en-US" sz="2400" dirty="0"/>
          </a:p>
        </p:txBody>
      </p:sp>
      <p:sp>
        <p:nvSpPr>
          <p:cNvPr id="200706" name="Title 11"/>
          <p:cNvSpPr>
            <a:spLocks noGrp="1"/>
          </p:cNvSpPr>
          <p:nvPr>
            <p:ph type="ctrTitle"/>
          </p:nvPr>
        </p:nvSpPr>
        <p:spPr>
          <a:xfrm>
            <a:off x="317500" y="0"/>
            <a:ext cx="8521700" cy="1143000"/>
          </a:xfrm>
        </p:spPr>
        <p:txBody>
          <a:bodyPr/>
          <a:lstStyle/>
          <a:p>
            <a:pPr eaLnBrk="1" hangingPunct="1"/>
            <a:r>
              <a:rPr lang="en-US" smtClean="0"/>
              <a:t>Planning Your Application: </a:t>
            </a:r>
            <a:br>
              <a:rPr lang="en-US" smtClean="0"/>
            </a:br>
            <a:r>
              <a:rPr lang="en-US" smtClean="0"/>
              <a:t>Program Funding Priorities</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Content Placeholder 2"/>
          <p:cNvSpPr>
            <a:spLocks noGrp="1"/>
          </p:cNvSpPr>
          <p:nvPr>
            <p:ph idx="1"/>
          </p:nvPr>
        </p:nvSpPr>
        <p:spPr>
          <a:xfrm>
            <a:off x="304800" y="1600200"/>
            <a:ext cx="8534400" cy="4525963"/>
          </a:xfrm>
        </p:spPr>
        <p:txBody>
          <a:bodyPr/>
          <a:lstStyle/>
          <a:p>
            <a:pPr eaLnBrk="1" hangingPunct="1">
              <a:buFont typeface="Wingdings" pitchFamily="2" charset="2"/>
              <a:buNone/>
              <a:defRPr/>
            </a:pPr>
            <a:r>
              <a:rPr lang="en-US" sz="2400" dirty="0" smtClean="0"/>
              <a:t>	Once the application has been submitted, It Cannot Be Changed.</a:t>
            </a:r>
          </a:p>
          <a:p>
            <a:pPr algn="ctr" eaLnBrk="1" hangingPunct="1">
              <a:buFont typeface="Wingdings" pitchFamily="2" charset="2"/>
              <a:buNone/>
              <a:defRPr/>
            </a:pPr>
            <a:r>
              <a:rPr lang="en-US" sz="2400" b="1" dirty="0" smtClean="0">
                <a:solidFill>
                  <a:schemeClr val="tx2"/>
                </a:solidFill>
              </a:rPr>
              <a:t>Follow the Program Priorities!</a:t>
            </a:r>
          </a:p>
          <a:p>
            <a:pPr eaLnBrk="1" hangingPunct="1">
              <a:defRPr/>
            </a:pPr>
            <a:endParaRPr lang="en-US" sz="2400" dirty="0" smtClean="0"/>
          </a:p>
        </p:txBody>
      </p:sp>
      <p:sp>
        <p:nvSpPr>
          <p:cNvPr id="202754" name="Title 11"/>
          <p:cNvSpPr>
            <a:spLocks noGrp="1"/>
          </p:cNvSpPr>
          <p:nvPr>
            <p:ph type="ctrTitle"/>
          </p:nvPr>
        </p:nvSpPr>
        <p:spPr>
          <a:xfrm>
            <a:off x="317500" y="0"/>
            <a:ext cx="8521700" cy="1143000"/>
          </a:xfrm>
        </p:spPr>
        <p:txBody>
          <a:bodyPr/>
          <a:lstStyle/>
          <a:p>
            <a:pPr eaLnBrk="1" hangingPunct="1"/>
            <a:r>
              <a:rPr lang="en-US" smtClean="0"/>
              <a:t>Remember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20"/>
          <p:cNvSpPr>
            <a:spLocks noGrp="1"/>
          </p:cNvSpPr>
          <p:nvPr>
            <p:ph type="ctrTitle"/>
          </p:nvPr>
        </p:nvSpPr>
        <p:spPr>
          <a:xfrm>
            <a:off x="317500" y="0"/>
            <a:ext cx="8521700" cy="1143000"/>
          </a:xfrm>
        </p:spPr>
        <p:txBody>
          <a:bodyPr/>
          <a:lstStyle/>
          <a:p>
            <a:pPr eaLnBrk="1" hangingPunct="1"/>
            <a:r>
              <a:rPr lang="en-US" smtClean="0"/>
              <a:t>Maximum Funding Levels</a:t>
            </a:r>
          </a:p>
        </p:txBody>
      </p:sp>
      <p:grpSp>
        <p:nvGrpSpPr>
          <p:cNvPr id="2" name="Group 8"/>
          <p:cNvGrpSpPr>
            <a:grpSpLocks/>
          </p:cNvGrpSpPr>
          <p:nvPr/>
        </p:nvGrpSpPr>
        <p:grpSpPr bwMode="auto">
          <a:xfrm>
            <a:off x="533400" y="1219200"/>
            <a:ext cx="6705600" cy="1981200"/>
            <a:chOff x="533400" y="1219200"/>
            <a:chExt cx="6705600" cy="1981200"/>
          </a:xfrm>
        </p:grpSpPr>
        <p:graphicFrame>
          <p:nvGraphicFramePr>
            <p:cNvPr id="25" name="Diagram 24"/>
            <p:cNvGraphicFramePr/>
            <p:nvPr/>
          </p:nvGraphicFramePr>
          <p:xfrm>
            <a:off x="533400" y="1219200"/>
            <a:ext cx="6705600" cy="198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7354" name="TextBox 21"/>
            <p:cNvSpPr txBox="1">
              <a:spLocks noChangeArrowheads="1"/>
            </p:cNvSpPr>
            <p:nvPr/>
          </p:nvSpPr>
          <p:spPr bwMode="auto">
            <a:xfrm>
              <a:off x="4800600" y="1828800"/>
              <a:ext cx="2438400" cy="584775"/>
            </a:xfrm>
            <a:prstGeom prst="rect">
              <a:avLst/>
            </a:prstGeom>
            <a:noFill/>
            <a:ln w="9525">
              <a:noFill/>
              <a:miter lim="800000"/>
              <a:headEnd/>
              <a:tailEnd/>
            </a:ln>
          </p:spPr>
          <p:txBody>
            <a:bodyPr>
              <a:spAutoFit/>
            </a:bodyPr>
            <a:lstStyle/>
            <a:p>
              <a:r>
                <a:rPr lang="en-US" sz="3200" b="1">
                  <a:solidFill>
                    <a:srgbClr val="BF2F38"/>
                  </a:solidFill>
                </a:rPr>
                <a:t>$1,000,000</a:t>
              </a:r>
            </a:p>
          </p:txBody>
        </p:sp>
      </p:grpSp>
      <p:grpSp>
        <p:nvGrpSpPr>
          <p:cNvPr id="3" name="Group 9"/>
          <p:cNvGrpSpPr>
            <a:grpSpLocks/>
          </p:cNvGrpSpPr>
          <p:nvPr/>
        </p:nvGrpSpPr>
        <p:grpSpPr bwMode="auto">
          <a:xfrm>
            <a:off x="1371600" y="2667000"/>
            <a:ext cx="7010400" cy="1981200"/>
            <a:chOff x="1371600" y="2667000"/>
            <a:chExt cx="7010400" cy="1981200"/>
          </a:xfrm>
        </p:grpSpPr>
        <p:graphicFrame>
          <p:nvGraphicFramePr>
            <p:cNvPr id="28" name="Diagram 27"/>
            <p:cNvGraphicFramePr/>
            <p:nvPr/>
          </p:nvGraphicFramePr>
          <p:xfrm>
            <a:off x="1371600" y="2667000"/>
            <a:ext cx="7010400" cy="1981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7352" name="TextBox 26"/>
            <p:cNvSpPr txBox="1">
              <a:spLocks noChangeArrowheads="1"/>
            </p:cNvSpPr>
            <p:nvPr/>
          </p:nvSpPr>
          <p:spPr bwMode="auto">
            <a:xfrm>
              <a:off x="5691496" y="3276600"/>
              <a:ext cx="2233304" cy="584775"/>
            </a:xfrm>
            <a:prstGeom prst="rect">
              <a:avLst/>
            </a:prstGeom>
            <a:noFill/>
            <a:ln w="9525">
              <a:noFill/>
              <a:miter lim="800000"/>
              <a:headEnd/>
              <a:tailEnd/>
            </a:ln>
          </p:spPr>
          <p:txBody>
            <a:bodyPr wrap="none">
              <a:spAutoFit/>
            </a:bodyPr>
            <a:lstStyle/>
            <a:p>
              <a:r>
                <a:rPr lang="en-US" sz="3200" b="1">
                  <a:solidFill>
                    <a:srgbClr val="BF2F38"/>
                  </a:solidFill>
                </a:rPr>
                <a:t>$1,750,000</a:t>
              </a:r>
            </a:p>
          </p:txBody>
        </p:sp>
      </p:grpSp>
      <p:grpSp>
        <p:nvGrpSpPr>
          <p:cNvPr id="4" name="Group 10"/>
          <p:cNvGrpSpPr>
            <a:grpSpLocks/>
          </p:cNvGrpSpPr>
          <p:nvPr/>
        </p:nvGrpSpPr>
        <p:grpSpPr bwMode="auto">
          <a:xfrm>
            <a:off x="1981200" y="4114800"/>
            <a:ext cx="6934200" cy="1981200"/>
            <a:chOff x="1981200" y="4114800"/>
            <a:chExt cx="6934200" cy="1981200"/>
          </a:xfrm>
        </p:grpSpPr>
        <p:graphicFrame>
          <p:nvGraphicFramePr>
            <p:cNvPr id="26" name="Diagram 25"/>
            <p:cNvGraphicFramePr/>
            <p:nvPr/>
          </p:nvGraphicFramePr>
          <p:xfrm>
            <a:off x="1981200" y="4114800"/>
            <a:ext cx="6934200" cy="19812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57350" name="TextBox 13"/>
            <p:cNvSpPr txBox="1">
              <a:spLocks noChangeArrowheads="1"/>
            </p:cNvSpPr>
            <p:nvPr/>
          </p:nvSpPr>
          <p:spPr bwMode="auto">
            <a:xfrm>
              <a:off x="6377296" y="4724400"/>
              <a:ext cx="2233304" cy="584775"/>
            </a:xfrm>
            <a:prstGeom prst="rect">
              <a:avLst/>
            </a:prstGeom>
            <a:noFill/>
            <a:ln w="9525">
              <a:noFill/>
              <a:miter lim="800000"/>
              <a:headEnd/>
              <a:tailEnd/>
            </a:ln>
          </p:spPr>
          <p:txBody>
            <a:bodyPr wrap="none">
              <a:spAutoFit/>
            </a:bodyPr>
            <a:lstStyle/>
            <a:p>
              <a:r>
                <a:rPr lang="en-US" sz="3200" b="1">
                  <a:solidFill>
                    <a:srgbClr val="BF2F38"/>
                  </a:solidFill>
                </a:rPr>
                <a:t>$2,750,000</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1" name="Picture 3" descr="DHS seal"/>
          <p:cNvPicPr>
            <a:picLocks noChangeAspect="1" noChangeArrowheads="1"/>
          </p:cNvPicPr>
          <p:nvPr/>
        </p:nvPicPr>
        <p:blipFill>
          <a:blip r:embed="rId3"/>
          <a:srcRect/>
          <a:stretch>
            <a:fillRect/>
          </a:stretch>
        </p:blipFill>
        <p:spPr bwMode="auto">
          <a:xfrm>
            <a:off x="1924050" y="4497388"/>
            <a:ext cx="3695700" cy="1433512"/>
          </a:xfrm>
          <a:prstGeom prst="rect">
            <a:avLst/>
          </a:prstGeom>
          <a:noFill/>
          <a:ln w="9525">
            <a:noFill/>
            <a:miter lim="800000"/>
            <a:headEnd/>
            <a:tailEnd/>
          </a:ln>
        </p:spPr>
      </p:pic>
      <p:pic>
        <p:nvPicPr>
          <p:cNvPr id="204802" name="Picture 11" descr="SAFER seal"/>
          <p:cNvPicPr>
            <a:picLocks noChangeAspect="1" noChangeArrowheads="1"/>
          </p:cNvPicPr>
          <p:nvPr/>
        </p:nvPicPr>
        <p:blipFill>
          <a:blip r:embed="rId4"/>
          <a:srcRect/>
          <a:stretch>
            <a:fillRect/>
          </a:stretch>
        </p:blipFill>
        <p:spPr bwMode="auto">
          <a:xfrm>
            <a:off x="5638800" y="4495800"/>
            <a:ext cx="1447800" cy="1447800"/>
          </a:xfrm>
          <a:prstGeom prst="rect">
            <a:avLst/>
          </a:prstGeom>
          <a:noFill/>
          <a:ln w="9525">
            <a:noFill/>
            <a:miter lim="800000"/>
            <a:headEnd/>
            <a:tailEnd/>
          </a:ln>
        </p:spPr>
      </p:pic>
      <p:sp>
        <p:nvSpPr>
          <p:cNvPr id="204803" name="Title 12"/>
          <p:cNvSpPr>
            <a:spLocks noGrp="1"/>
          </p:cNvSpPr>
          <p:nvPr>
            <p:ph type="ctrTitle"/>
          </p:nvPr>
        </p:nvSpPr>
        <p:spPr>
          <a:xfrm>
            <a:off x="0" y="1066800"/>
            <a:ext cx="9144000" cy="1470025"/>
          </a:xfrm>
        </p:spPr>
        <p:txBody>
          <a:bodyPr/>
          <a:lstStyle/>
          <a:p>
            <a:pPr eaLnBrk="1" hangingPunct="1"/>
            <a:r>
              <a:rPr lang="en-US" sz="4800" b="1" smtClean="0">
                <a:solidFill>
                  <a:schemeClr val="tx2"/>
                </a:solidFill>
                <a:cs typeface="Arial" charset="0"/>
              </a:rPr>
              <a:t>FY 2011 </a:t>
            </a:r>
            <a:br>
              <a:rPr lang="en-US" sz="4800" b="1" smtClean="0">
                <a:solidFill>
                  <a:schemeClr val="tx2"/>
                </a:solidFill>
                <a:cs typeface="Arial" charset="0"/>
              </a:rPr>
            </a:br>
            <a:r>
              <a:rPr lang="en-US" sz="4800" b="1" smtClean="0">
                <a:solidFill>
                  <a:schemeClr val="tx2"/>
                </a:solidFill>
                <a:cs typeface="Arial" charset="0"/>
              </a:rPr>
              <a:t>Staffing for Adequate Fire and Emergency Response Grants (SAFER)</a:t>
            </a:r>
          </a:p>
        </p:txBody>
      </p:sp>
      <p:sp>
        <p:nvSpPr>
          <p:cNvPr id="10" name="Rectangle 9"/>
          <p:cNvSpPr/>
          <p:nvPr/>
        </p:nvSpPr>
        <p:spPr>
          <a:xfrm>
            <a:off x="0" y="6470650"/>
            <a:ext cx="9144000" cy="90488"/>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BF2F38"/>
              </a:solidFill>
            </a:endParaRPr>
          </a:p>
        </p:txBody>
      </p:sp>
    </p:spTree>
  </p:cSld>
  <p:clrMapOvr>
    <a:masterClrMapping/>
  </p:clrMapOvr>
  <p:transition>
    <p:zo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304800" y="1600200"/>
            <a:ext cx="8534400" cy="4525963"/>
          </a:xfrm>
        </p:spPr>
        <p:txBody>
          <a:bodyPr/>
          <a:lstStyle/>
          <a:p>
            <a:pPr eaLnBrk="1" hangingPunct="1">
              <a:defRPr/>
            </a:pPr>
            <a:r>
              <a:rPr lang="en-US" sz="2400" smtClean="0"/>
              <a:t>$405 million</a:t>
            </a:r>
            <a:endParaRPr lang="en-US" sz="2400" dirty="0" smtClean="0"/>
          </a:p>
          <a:p>
            <a:pPr eaLnBrk="1" hangingPunct="1">
              <a:defRPr/>
            </a:pPr>
            <a:r>
              <a:rPr lang="en-US" sz="2400" dirty="0" smtClean="0"/>
              <a:t>Anticipating a July or August 2011 Application Period</a:t>
            </a:r>
            <a:endParaRPr lang="en-US" sz="2400" dirty="0"/>
          </a:p>
        </p:txBody>
      </p:sp>
      <p:sp>
        <p:nvSpPr>
          <p:cNvPr id="206850" name="Rectangle 2"/>
          <p:cNvSpPr>
            <a:spLocks noGrp="1" noChangeArrowheads="1"/>
          </p:cNvSpPr>
          <p:nvPr>
            <p:ph type="ctrTitle"/>
          </p:nvPr>
        </p:nvSpPr>
        <p:spPr>
          <a:xfrm>
            <a:off x="317500" y="0"/>
            <a:ext cx="8521700" cy="1054100"/>
          </a:xfrm>
        </p:spPr>
        <p:txBody>
          <a:bodyPr/>
          <a:lstStyle/>
          <a:p>
            <a:pPr eaLnBrk="1" hangingPunct="1"/>
            <a:r>
              <a:rPr lang="en-US" smtClean="0">
                <a:solidFill>
                  <a:schemeClr val="tx2"/>
                </a:solidFill>
              </a:rPr>
              <a:t>FY 2011 SAFER Funding</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Content Placeholder 2"/>
          <p:cNvSpPr>
            <a:spLocks noGrp="1"/>
          </p:cNvSpPr>
          <p:nvPr>
            <p:ph idx="1"/>
          </p:nvPr>
        </p:nvSpPr>
        <p:spPr>
          <a:xfrm>
            <a:off x="304800" y="1600200"/>
            <a:ext cx="8534400" cy="4525963"/>
          </a:xfrm>
        </p:spPr>
        <p:txBody>
          <a:bodyPr/>
          <a:lstStyle/>
          <a:p>
            <a:pPr eaLnBrk="1" hangingPunct="1">
              <a:defRPr/>
            </a:pPr>
            <a:r>
              <a:rPr lang="en-US" sz="2400" dirty="0" smtClean="0"/>
              <a:t>Purpose: Provide financial assistance to help departments increase the number of frontline firefighters.</a:t>
            </a:r>
          </a:p>
          <a:p>
            <a:pPr eaLnBrk="1" hangingPunct="1">
              <a:defRPr/>
            </a:pPr>
            <a:r>
              <a:rPr lang="en-US" sz="2400" dirty="0" smtClean="0"/>
              <a:t>Goal: Assist fire departments with staffing and deployment capabilities so they may respond to emergencies and assure communities have adequate protection from fire and fire-related hazards.</a:t>
            </a:r>
          </a:p>
        </p:txBody>
      </p:sp>
      <p:sp>
        <p:nvSpPr>
          <p:cNvPr id="208898" name="Title 1"/>
          <p:cNvSpPr>
            <a:spLocks noGrp="1"/>
          </p:cNvSpPr>
          <p:nvPr>
            <p:ph type="ctrTitle"/>
          </p:nvPr>
        </p:nvSpPr>
        <p:spPr>
          <a:xfrm>
            <a:off x="317500" y="0"/>
            <a:ext cx="8521700" cy="1054100"/>
          </a:xfrm>
        </p:spPr>
        <p:txBody>
          <a:bodyPr/>
          <a:lstStyle/>
          <a:p>
            <a:pPr eaLnBrk="1" hangingPunct="1"/>
            <a:r>
              <a:rPr lang="en-US" smtClean="0">
                <a:solidFill>
                  <a:srgbClr val="BF2F38"/>
                </a:solidFill>
              </a:rPr>
              <a:t>SAFER  </a:t>
            </a:r>
            <a:br>
              <a:rPr lang="en-US" smtClean="0">
                <a:solidFill>
                  <a:srgbClr val="BF2F38"/>
                </a:solidFill>
              </a:rPr>
            </a:br>
            <a:r>
              <a:rPr lang="en-US" smtClean="0">
                <a:solidFill>
                  <a:srgbClr val="BF2F38"/>
                </a:solidFill>
              </a:rPr>
              <a:t>Purpose and Goal</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Content Placeholder 2"/>
          <p:cNvSpPr>
            <a:spLocks noGrp="1"/>
          </p:cNvSpPr>
          <p:nvPr>
            <p:ph idx="1"/>
          </p:nvPr>
        </p:nvSpPr>
        <p:spPr>
          <a:xfrm>
            <a:off x="304800" y="1600200"/>
            <a:ext cx="8534400" cy="4525963"/>
          </a:xfrm>
        </p:spPr>
        <p:txBody>
          <a:bodyPr/>
          <a:lstStyle/>
          <a:p>
            <a:pPr eaLnBrk="1" hangingPunct="1">
              <a:defRPr/>
            </a:pPr>
            <a:r>
              <a:rPr lang="en-US" sz="2400" dirty="0" smtClean="0"/>
              <a:t>Hiring New Firefighters: To increase the number of front-line staffing.</a:t>
            </a:r>
          </a:p>
          <a:p>
            <a:pPr lvl="1" eaLnBrk="1" hangingPunct="1">
              <a:buFont typeface="Arial"/>
              <a:buChar char="•"/>
              <a:defRPr/>
            </a:pPr>
            <a:r>
              <a:rPr lang="en-US" sz="2000" dirty="0" smtClean="0"/>
              <a:t>FY 2011 SAFER guidelines are still being developed.</a:t>
            </a:r>
          </a:p>
          <a:p>
            <a:pPr lvl="2" eaLnBrk="1" hangingPunct="1">
              <a:buFont typeface="Arial"/>
              <a:buChar char="•"/>
              <a:defRPr/>
            </a:pPr>
            <a:r>
              <a:rPr lang="en-US" sz="1800" dirty="0" smtClean="0"/>
              <a:t>Visit </a:t>
            </a:r>
            <a:r>
              <a:rPr lang="en-US" sz="1800" dirty="0" smtClean="0">
                <a:hlinkClick r:id="rId3"/>
              </a:rPr>
              <a:t>www.fema.gov/firegrants</a:t>
            </a:r>
            <a:r>
              <a:rPr lang="en-US" sz="1800" dirty="0" smtClean="0"/>
              <a:t> for updated information.</a:t>
            </a:r>
          </a:p>
          <a:p>
            <a:pPr eaLnBrk="1" hangingPunct="1">
              <a:defRPr/>
            </a:pPr>
            <a:r>
              <a:rPr lang="en-US" sz="2400" dirty="0" smtClean="0"/>
              <a:t>Recruitment and Retention of Volunteer Firefighter Grants Activities: To bring about a net increase in the number of trained, certified, and competent firefighters, or to retain current firefighters. </a:t>
            </a:r>
          </a:p>
        </p:txBody>
      </p:sp>
      <p:sp>
        <p:nvSpPr>
          <p:cNvPr id="210946" name="Title 1"/>
          <p:cNvSpPr>
            <a:spLocks noGrp="1"/>
          </p:cNvSpPr>
          <p:nvPr>
            <p:ph type="ctrTitle"/>
          </p:nvPr>
        </p:nvSpPr>
        <p:spPr>
          <a:xfrm>
            <a:off x="317500" y="0"/>
            <a:ext cx="8521700" cy="1054100"/>
          </a:xfrm>
        </p:spPr>
        <p:txBody>
          <a:bodyPr/>
          <a:lstStyle/>
          <a:p>
            <a:pPr eaLnBrk="1" hangingPunct="1"/>
            <a:r>
              <a:rPr lang="en-US" smtClean="0">
                <a:solidFill>
                  <a:srgbClr val="BF2F38"/>
                </a:solidFill>
              </a:rPr>
              <a:t>SAFER Hiring And </a:t>
            </a:r>
            <a:br>
              <a:rPr lang="en-US" smtClean="0">
                <a:solidFill>
                  <a:srgbClr val="BF2F38"/>
                </a:solidFill>
              </a:rPr>
            </a:br>
            <a:r>
              <a:rPr lang="en-US" smtClean="0">
                <a:solidFill>
                  <a:srgbClr val="BF2F38"/>
                </a:solidFill>
              </a:rPr>
              <a:t>Recruitment and Retention</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Content Placeholder 2"/>
          <p:cNvSpPr>
            <a:spLocks noGrp="1"/>
          </p:cNvSpPr>
          <p:nvPr>
            <p:ph idx="1"/>
          </p:nvPr>
        </p:nvSpPr>
        <p:spPr>
          <a:xfrm>
            <a:off x="304800" y="1600200"/>
            <a:ext cx="8534400" cy="4525963"/>
          </a:xfrm>
        </p:spPr>
        <p:txBody>
          <a:bodyPr/>
          <a:lstStyle/>
          <a:p>
            <a:pPr indent="0" eaLnBrk="1" hangingPunct="1">
              <a:buFont typeface="Wingdings" pitchFamily="2" charset="2"/>
              <a:buNone/>
              <a:defRPr/>
            </a:pPr>
            <a:r>
              <a:rPr lang="en-US" sz="2400" dirty="0" smtClean="0"/>
              <a:t>Your SAFER application can include more than one activity.</a:t>
            </a:r>
          </a:p>
          <a:p>
            <a:pPr lvl="2" eaLnBrk="1" hangingPunct="1">
              <a:defRPr/>
            </a:pPr>
            <a:r>
              <a:rPr lang="en-US" sz="2400" dirty="0" smtClean="0"/>
              <a:t>In the Narrative, each activity should be described independently of the other.</a:t>
            </a:r>
          </a:p>
          <a:p>
            <a:pPr lvl="2" eaLnBrk="1" hangingPunct="1">
              <a:defRPr/>
            </a:pPr>
            <a:r>
              <a:rPr lang="en-US" sz="2400" dirty="0" smtClean="0"/>
              <a:t>By listing each activity separately, the peer reviewers may see merit in one or all of the activities. </a:t>
            </a:r>
          </a:p>
          <a:p>
            <a:pPr lvl="2" eaLnBrk="1" hangingPunct="1">
              <a:defRPr/>
            </a:pPr>
            <a:r>
              <a:rPr lang="en-US" sz="2400" dirty="0" smtClean="0"/>
              <a:t>An award may be made in whole or in part depending on the value of the activities. </a:t>
            </a:r>
          </a:p>
        </p:txBody>
      </p:sp>
      <p:sp>
        <p:nvSpPr>
          <p:cNvPr id="212994" name="Title 1"/>
          <p:cNvSpPr>
            <a:spLocks noGrp="1"/>
          </p:cNvSpPr>
          <p:nvPr>
            <p:ph type="ctrTitle"/>
          </p:nvPr>
        </p:nvSpPr>
        <p:spPr>
          <a:xfrm>
            <a:off x="317500" y="0"/>
            <a:ext cx="8521700" cy="1054100"/>
          </a:xfrm>
        </p:spPr>
        <p:txBody>
          <a:bodyPr/>
          <a:lstStyle/>
          <a:p>
            <a:pPr eaLnBrk="1" hangingPunct="1"/>
            <a:r>
              <a:rPr lang="en-US" smtClean="0">
                <a:solidFill>
                  <a:srgbClr val="BF2F38"/>
                </a:solidFill>
              </a:rPr>
              <a:t>The SAFER Narrative Statement</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a:xfrm>
            <a:off x="304800" y="1600200"/>
            <a:ext cx="8534400" cy="4525963"/>
          </a:xfrm>
        </p:spPr>
        <p:txBody>
          <a:bodyPr/>
          <a:lstStyle/>
          <a:p>
            <a:pPr eaLnBrk="1" hangingPunct="1">
              <a:buFont typeface="Wingdings" pitchFamily="2" charset="2"/>
              <a:buNone/>
              <a:defRPr/>
            </a:pPr>
            <a:r>
              <a:rPr lang="en-US" sz="2400" dirty="0" smtClean="0">
                <a:cs typeface="Arial"/>
              </a:rPr>
              <a:t>Hiring Activity</a:t>
            </a:r>
          </a:p>
          <a:p>
            <a:pPr lvl="1" eaLnBrk="1" hangingPunct="1">
              <a:defRPr/>
            </a:pPr>
            <a:r>
              <a:rPr lang="en-US" sz="2400" dirty="0" smtClean="0">
                <a:cs typeface="Arial"/>
              </a:rPr>
              <a:t>Career Fire Departments</a:t>
            </a:r>
          </a:p>
          <a:p>
            <a:pPr lvl="1" eaLnBrk="1" hangingPunct="1">
              <a:defRPr/>
            </a:pPr>
            <a:r>
              <a:rPr lang="en-US" sz="2400" dirty="0" smtClean="0">
                <a:cs typeface="Arial"/>
              </a:rPr>
              <a:t>Combination Fire Departments</a:t>
            </a:r>
          </a:p>
          <a:p>
            <a:pPr lvl="1" eaLnBrk="1" hangingPunct="1">
              <a:defRPr/>
            </a:pPr>
            <a:r>
              <a:rPr lang="en-US" sz="2400" dirty="0" smtClean="0">
                <a:cs typeface="Arial"/>
              </a:rPr>
              <a:t>Volunteer Fire Departments</a:t>
            </a:r>
          </a:p>
          <a:p>
            <a:pPr lvl="1" eaLnBrk="1" hangingPunct="1">
              <a:defRPr/>
            </a:pPr>
            <a:endParaRPr lang="en-US" sz="2400" dirty="0" smtClean="0">
              <a:cs typeface="Arial"/>
            </a:endParaRPr>
          </a:p>
          <a:p>
            <a:pPr lvl="1" eaLnBrk="1" hangingPunct="1">
              <a:buFont typeface="Wingdings" pitchFamily="2" charset="2"/>
              <a:buNone/>
              <a:defRPr/>
            </a:pPr>
            <a:r>
              <a:rPr lang="en-US" sz="2400" dirty="0" smtClean="0">
                <a:solidFill>
                  <a:srgbClr val="6D6D6D"/>
                </a:solidFill>
                <a:cs typeface="Arial"/>
              </a:rPr>
              <a:t>	Note: Municipalities and fire districts may apply on behalf of departments lacking the ability or legal status to apply on their own. </a:t>
            </a:r>
          </a:p>
          <a:p>
            <a:pPr lvl="1" eaLnBrk="1" hangingPunct="1">
              <a:buFont typeface="Wingdings" pitchFamily="2" charset="2"/>
              <a:buNone/>
              <a:defRPr/>
            </a:pPr>
            <a:endParaRPr lang="en-US" sz="2000" dirty="0">
              <a:cs typeface="Arial"/>
            </a:endParaRPr>
          </a:p>
        </p:txBody>
      </p:sp>
      <p:sp>
        <p:nvSpPr>
          <p:cNvPr id="215042" name="Rectangle 2"/>
          <p:cNvSpPr>
            <a:spLocks noGrp="1" noChangeArrowheads="1"/>
          </p:cNvSpPr>
          <p:nvPr>
            <p:ph type="ctrTitle"/>
          </p:nvPr>
        </p:nvSpPr>
        <p:spPr>
          <a:xfrm>
            <a:off x="317500" y="0"/>
            <a:ext cx="8521700" cy="1054100"/>
          </a:xfrm>
        </p:spPr>
        <p:txBody>
          <a:bodyPr/>
          <a:lstStyle/>
          <a:p>
            <a:pPr eaLnBrk="1" hangingPunct="1"/>
            <a:r>
              <a:rPr lang="en-US" smtClean="0">
                <a:solidFill>
                  <a:srgbClr val="BF2F38"/>
                </a:solidFill>
                <a:cs typeface="Arial" charset="0"/>
              </a:rPr>
              <a:t>SAFER Eligible Applicants</a:t>
            </a:r>
          </a:p>
        </p:txBody>
      </p:sp>
      <p:sp>
        <p:nvSpPr>
          <p:cNvPr id="215043" name="Rectangle 4"/>
          <p:cNvSpPr>
            <a:spLocks noChangeArrowheads="1"/>
          </p:cNvSpPr>
          <p:nvPr/>
        </p:nvSpPr>
        <p:spPr bwMode="auto">
          <a:xfrm>
            <a:off x="838200" y="2438400"/>
            <a:ext cx="4572000" cy="584200"/>
          </a:xfrm>
          <a:prstGeom prst="rect">
            <a:avLst/>
          </a:prstGeom>
          <a:noFill/>
          <a:ln w="9525">
            <a:noFill/>
            <a:miter lim="800000"/>
            <a:headEnd/>
            <a:tailEnd/>
          </a:ln>
        </p:spPr>
        <p:txBody>
          <a:bodyPr>
            <a:spAutoFit/>
          </a:bodyPr>
          <a:lstStyle/>
          <a:p>
            <a:pPr marL="1379538" lvl="1" indent="-517525"/>
            <a:r>
              <a:rPr lang="en-US" sz="3200" b="1">
                <a:solidFill>
                  <a:schemeClr val="bg1"/>
                </a:solidFill>
              </a:rPr>
              <a:t>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304800" y="1600200"/>
            <a:ext cx="8534400" cy="4525963"/>
          </a:xfrm>
        </p:spPr>
        <p:txBody>
          <a:bodyPr/>
          <a:lstStyle/>
          <a:p>
            <a:pPr indent="0" eaLnBrk="1" hangingPunct="1">
              <a:buFont typeface="Wingdings" pitchFamily="2" charset="2"/>
              <a:buNone/>
              <a:defRPr/>
            </a:pPr>
            <a:r>
              <a:rPr lang="en-US" sz="2400" dirty="0" smtClean="0"/>
              <a:t>Recruitment and Retention of Volunteer Firefighters Activity</a:t>
            </a:r>
          </a:p>
          <a:p>
            <a:pPr lvl="2" eaLnBrk="1" hangingPunct="1">
              <a:defRPr/>
            </a:pPr>
            <a:r>
              <a:rPr lang="en-US" sz="2400" dirty="0" smtClean="0"/>
              <a:t>Volunteer Fire Departments</a:t>
            </a:r>
          </a:p>
          <a:p>
            <a:pPr lvl="2" eaLnBrk="1" hangingPunct="1">
              <a:defRPr/>
            </a:pPr>
            <a:r>
              <a:rPr lang="en-US" sz="2400" dirty="0" smtClean="0"/>
              <a:t>Combination Fire Departments</a:t>
            </a:r>
          </a:p>
          <a:p>
            <a:pPr lvl="2" eaLnBrk="1" hangingPunct="1">
              <a:defRPr/>
            </a:pPr>
            <a:r>
              <a:rPr lang="en-US" sz="2400" dirty="0" smtClean="0"/>
              <a:t>State and local organizations with an interest in volunteer firefighters</a:t>
            </a:r>
            <a:endParaRPr lang="en-US" sz="2400" dirty="0"/>
          </a:p>
        </p:txBody>
      </p:sp>
      <p:sp>
        <p:nvSpPr>
          <p:cNvPr id="217090" name="Rectangle 2"/>
          <p:cNvSpPr>
            <a:spLocks noGrp="1" noChangeArrowheads="1"/>
          </p:cNvSpPr>
          <p:nvPr>
            <p:ph type="ctrTitle"/>
          </p:nvPr>
        </p:nvSpPr>
        <p:spPr>
          <a:xfrm>
            <a:off x="317500" y="0"/>
            <a:ext cx="8521700" cy="1054100"/>
          </a:xfrm>
        </p:spPr>
        <p:txBody>
          <a:bodyPr/>
          <a:lstStyle/>
          <a:p>
            <a:pPr eaLnBrk="1" hangingPunct="1"/>
            <a:r>
              <a:rPr lang="en-US" smtClean="0">
                <a:solidFill>
                  <a:schemeClr val="tx2"/>
                </a:solidFill>
              </a:rPr>
              <a:t>SAFER Eligible Applicants</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04800" y="1600200"/>
            <a:ext cx="8534400" cy="4525963"/>
          </a:xfrm>
        </p:spPr>
        <p:txBody>
          <a:bodyPr/>
          <a:lstStyle/>
          <a:p>
            <a:pPr indent="0" eaLnBrk="1" hangingPunct="1">
              <a:buFont typeface="Wingdings" pitchFamily="2" charset="2"/>
              <a:buNone/>
              <a:defRPr/>
            </a:pPr>
            <a:r>
              <a:rPr lang="en-US" sz="2400" dirty="0" smtClean="0"/>
              <a:t>In volunteer and mostly volunteer combination departments, SAFER-funded firefighters may:</a:t>
            </a:r>
          </a:p>
          <a:p>
            <a:pPr lvl="2" eaLnBrk="1" hangingPunct="1">
              <a:defRPr/>
            </a:pPr>
            <a:r>
              <a:rPr lang="en-US" sz="2400" dirty="0" smtClean="0"/>
              <a:t>Work a 40-hour per week schedule instead of a 24-hour shift schedule</a:t>
            </a:r>
          </a:p>
          <a:p>
            <a:pPr lvl="2" eaLnBrk="1" hangingPunct="1">
              <a:defRPr/>
            </a:pPr>
            <a:r>
              <a:rPr lang="en-US" sz="2400" dirty="0" smtClean="0"/>
              <a:t>Have collateral assignments, e.g., fire chief, training officer, fire inspector, public educator</a:t>
            </a:r>
          </a:p>
          <a:p>
            <a:pPr lvl="2" eaLnBrk="1" hangingPunct="1">
              <a:defRPr/>
            </a:pPr>
            <a:r>
              <a:rPr lang="en-US" sz="2400" dirty="0" smtClean="0"/>
              <a:t>Be the department’s first career firefighter </a:t>
            </a:r>
            <a:endParaRPr lang="en-US" sz="2400" dirty="0"/>
          </a:p>
        </p:txBody>
      </p:sp>
      <p:sp>
        <p:nvSpPr>
          <p:cNvPr id="219138" name="Rectangle 2"/>
          <p:cNvSpPr>
            <a:spLocks noGrp="1" noChangeArrowheads="1"/>
          </p:cNvSpPr>
          <p:nvPr>
            <p:ph type="ctrTitle"/>
          </p:nvPr>
        </p:nvSpPr>
        <p:spPr>
          <a:xfrm>
            <a:off x="317500" y="0"/>
            <a:ext cx="8521700" cy="1054100"/>
          </a:xfrm>
        </p:spPr>
        <p:txBody>
          <a:bodyPr/>
          <a:lstStyle/>
          <a:p>
            <a:pPr eaLnBrk="1" hangingPunct="1"/>
            <a:r>
              <a:rPr lang="en-US" smtClean="0">
                <a:solidFill>
                  <a:srgbClr val="BF2F38"/>
                </a:solidFill>
              </a:rPr>
              <a:t>Hiring Grant </a:t>
            </a:r>
            <a:br>
              <a:rPr lang="en-US" smtClean="0">
                <a:solidFill>
                  <a:srgbClr val="BF2F38"/>
                </a:solidFill>
              </a:rPr>
            </a:br>
            <a:r>
              <a:rPr lang="en-US" smtClean="0">
                <a:solidFill>
                  <a:srgbClr val="BF2F38"/>
                </a:solidFill>
              </a:rPr>
              <a:t>Eligible Costs</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304800" y="1600200"/>
            <a:ext cx="8534400" cy="4525963"/>
          </a:xfrm>
        </p:spPr>
        <p:txBody>
          <a:bodyPr/>
          <a:lstStyle/>
          <a:p>
            <a:pPr eaLnBrk="1" hangingPunct="1">
              <a:defRPr/>
            </a:pPr>
            <a:r>
              <a:rPr lang="en-US" sz="2400" dirty="0" smtClean="0"/>
              <a:t>Insurance packages [accidental death and dismemberment (AD&amp;D), disability, health, dental, life, etc.]</a:t>
            </a:r>
          </a:p>
          <a:p>
            <a:pPr eaLnBrk="1" hangingPunct="1">
              <a:defRPr/>
            </a:pPr>
            <a:r>
              <a:rPr lang="en-US" sz="2400" dirty="0" smtClean="0"/>
              <a:t>Salary and benefits for a Recruitment and Retention coordinator</a:t>
            </a:r>
          </a:p>
          <a:p>
            <a:pPr eaLnBrk="1" hangingPunct="1">
              <a:defRPr/>
            </a:pPr>
            <a:r>
              <a:rPr lang="en-US" sz="2400" dirty="0" smtClean="0"/>
              <a:t>Explorer, cadet, and/or mentoring programs</a:t>
            </a:r>
          </a:p>
        </p:txBody>
      </p:sp>
      <p:sp>
        <p:nvSpPr>
          <p:cNvPr id="221186" name="Rectangle 2"/>
          <p:cNvSpPr>
            <a:spLocks noGrp="1" noChangeArrowheads="1"/>
          </p:cNvSpPr>
          <p:nvPr>
            <p:ph type="ctrTitle"/>
          </p:nvPr>
        </p:nvSpPr>
        <p:spPr>
          <a:xfrm>
            <a:off x="317500" y="0"/>
            <a:ext cx="8521700" cy="1054100"/>
          </a:xfrm>
        </p:spPr>
        <p:txBody>
          <a:bodyPr/>
          <a:lstStyle/>
          <a:p>
            <a:pPr eaLnBrk="1" hangingPunct="1"/>
            <a:r>
              <a:rPr lang="en-US" smtClean="0">
                <a:solidFill>
                  <a:srgbClr val="BF2F38"/>
                </a:solidFill>
              </a:rPr>
              <a:t>Recruitment and Retention Grant</a:t>
            </a:r>
            <a:br>
              <a:rPr lang="en-US" smtClean="0">
                <a:solidFill>
                  <a:srgbClr val="BF2F38"/>
                </a:solidFill>
              </a:rPr>
            </a:br>
            <a:r>
              <a:rPr lang="en-US" smtClean="0">
                <a:solidFill>
                  <a:srgbClr val="BF2F38"/>
                </a:solidFill>
              </a:rPr>
              <a:t>Eligible Activities</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304800" y="1600200"/>
            <a:ext cx="8534400" cy="4525963"/>
          </a:xfrm>
        </p:spPr>
        <p:txBody>
          <a:bodyPr/>
          <a:lstStyle/>
          <a:p>
            <a:pPr eaLnBrk="1" hangingPunct="1">
              <a:defRPr/>
            </a:pPr>
            <a:r>
              <a:rPr lang="en-US" sz="2400" dirty="0" smtClean="0"/>
              <a:t>Reimbursement of costs incurred by firefighters while attending required training, including compensation for lost wages, mileage, lodging, and per diem.</a:t>
            </a:r>
          </a:p>
          <a:p>
            <a:pPr eaLnBrk="1" hangingPunct="1">
              <a:defRPr/>
            </a:pPr>
            <a:r>
              <a:rPr lang="en-US" sz="2400" dirty="0" smtClean="0"/>
              <a:t>Stipends such as fuel reimbursement for responding to incidents or other operational activities.</a:t>
            </a:r>
          </a:p>
          <a:p>
            <a:pPr eaLnBrk="1" hangingPunct="1">
              <a:defRPr/>
            </a:pPr>
            <a:r>
              <a:rPr lang="en-US" sz="2400" dirty="0" smtClean="0"/>
              <a:t>Marketing costs to recruit new volunteer members.</a:t>
            </a:r>
            <a:endParaRPr lang="en-US" sz="2400" dirty="0"/>
          </a:p>
        </p:txBody>
      </p:sp>
      <p:sp>
        <p:nvSpPr>
          <p:cNvPr id="223234" name="Rectangle 2"/>
          <p:cNvSpPr>
            <a:spLocks noGrp="1" noChangeArrowheads="1"/>
          </p:cNvSpPr>
          <p:nvPr>
            <p:ph type="ctrTitle"/>
          </p:nvPr>
        </p:nvSpPr>
        <p:spPr>
          <a:xfrm>
            <a:off x="317500" y="0"/>
            <a:ext cx="8521700" cy="1054100"/>
          </a:xfrm>
        </p:spPr>
        <p:txBody>
          <a:bodyPr/>
          <a:lstStyle/>
          <a:p>
            <a:pPr eaLnBrk="1" hangingPunct="1"/>
            <a:r>
              <a:rPr lang="en-US" smtClean="0">
                <a:solidFill>
                  <a:srgbClr val="BF2F38"/>
                </a:solidFill>
              </a:rPr>
              <a:t>Recruitment and Retention </a:t>
            </a:r>
            <a:br>
              <a:rPr lang="en-US" smtClean="0">
                <a:solidFill>
                  <a:srgbClr val="BF2F38"/>
                </a:solidFill>
              </a:rPr>
            </a:br>
            <a:r>
              <a:rPr lang="en-US" smtClean="0">
                <a:solidFill>
                  <a:srgbClr val="BF2F38"/>
                </a:solidFill>
              </a:rPr>
              <a:t>Eligible Activities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792288" y="4724400"/>
            <a:ext cx="5486400" cy="642938"/>
          </a:xfrm>
          <a:noFill/>
          <a:ln>
            <a:noFill/>
          </a:ln>
          <a:effectLst/>
        </p:spPr>
        <p:style>
          <a:lnRef idx="1">
            <a:schemeClr val="accent5"/>
          </a:lnRef>
          <a:fillRef idx="3">
            <a:schemeClr val="accent5"/>
          </a:fillRef>
          <a:effectRef idx="2">
            <a:schemeClr val="accent5"/>
          </a:effectRef>
          <a:fontRef idx="minor">
            <a:schemeClr val="lt1"/>
          </a:fontRef>
        </p:style>
        <p:txBody>
          <a:bodyPr>
            <a:noAutofit/>
          </a:bodyPr>
          <a:lstStyle/>
          <a:p>
            <a:pPr algn="ctr" eaLnBrk="1" fontAlgn="auto" hangingPunct="1">
              <a:spcAft>
                <a:spcPts val="0"/>
              </a:spcAft>
              <a:defRPr/>
            </a:pPr>
            <a:r>
              <a:rPr lang="en-US" sz="4400" b="0" dirty="0" smtClean="0">
                <a:solidFill>
                  <a:schemeClr val="tx1"/>
                </a:solidFill>
                <a:latin typeface="+mj-lt"/>
                <a:cs typeface="Arial"/>
              </a:rPr>
              <a:t>What’s New for 2011?</a:t>
            </a:r>
          </a:p>
        </p:txBody>
      </p:sp>
      <p:pic>
        <p:nvPicPr>
          <p:cNvPr id="59394" name="Picture Placeholder 5" descr="iStock_000001104277Large.jpg"/>
          <p:cNvPicPr>
            <a:picLocks noGrp="1" noChangeAspect="1"/>
          </p:cNvPicPr>
          <p:nvPr>
            <p:ph type="pic" idx="1"/>
          </p:nvPr>
        </p:nvPicPr>
        <p:blipFill>
          <a:blip r:embed="rId3"/>
          <a:srcRect/>
          <a:stretch>
            <a:fillRect/>
          </a:stretch>
        </p:blipFill>
        <p:spPr bwMode="auto">
          <a:noFill/>
          <a:ln>
            <a:miter lim="800000"/>
            <a:headEnd/>
            <a:tailEnd/>
          </a:ln>
        </p:spPr>
      </p:pic>
    </p:spTree>
  </p:cSld>
  <p:clrMapOvr>
    <a:masterClrMapping/>
  </p:clrMapOvr>
  <p:transition>
    <p:zoom/>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304800" y="1981200"/>
            <a:ext cx="8534400" cy="4525963"/>
          </a:xfrm>
        </p:spPr>
        <p:txBody>
          <a:bodyPr/>
          <a:lstStyle/>
          <a:p>
            <a:pPr eaLnBrk="1" hangingPunct="1">
              <a:defRPr/>
            </a:pPr>
            <a:r>
              <a:rPr lang="en-US" sz="2400" dirty="0" smtClean="0"/>
              <a:t>Do not be afraid to select </a:t>
            </a:r>
            <a:r>
              <a:rPr lang="en-US" sz="2400" i="1" dirty="0" smtClean="0"/>
              <a:t>Other.  </a:t>
            </a:r>
            <a:r>
              <a:rPr lang="en-US" sz="2400" dirty="0" smtClean="0"/>
              <a:t>Be sure to describe the activity and how it meets your department needs.</a:t>
            </a:r>
          </a:p>
          <a:p>
            <a:pPr eaLnBrk="1" hangingPunct="1">
              <a:defRPr/>
            </a:pPr>
            <a:r>
              <a:rPr lang="en-US" sz="2400" dirty="0" smtClean="0"/>
              <a:t>Length-of-service awards (non-cash awards) and other retirement benefits (based on participation)</a:t>
            </a:r>
          </a:p>
          <a:p>
            <a:pPr eaLnBrk="1" hangingPunct="1">
              <a:defRPr/>
            </a:pPr>
            <a:r>
              <a:rPr lang="en-US" sz="2400" dirty="0" smtClean="0"/>
              <a:t>Cash awards based on operational awards</a:t>
            </a:r>
          </a:p>
        </p:txBody>
      </p:sp>
      <p:sp>
        <p:nvSpPr>
          <p:cNvPr id="225282" name="Title 1"/>
          <p:cNvSpPr>
            <a:spLocks noGrp="1"/>
          </p:cNvSpPr>
          <p:nvPr>
            <p:ph type="ctrTitle"/>
          </p:nvPr>
        </p:nvSpPr>
        <p:spPr>
          <a:xfrm>
            <a:off x="317500" y="0"/>
            <a:ext cx="8521700" cy="1054100"/>
          </a:xfrm>
        </p:spPr>
        <p:txBody>
          <a:bodyPr/>
          <a:lstStyle/>
          <a:p>
            <a:pPr eaLnBrk="1" hangingPunct="1"/>
            <a:r>
              <a:rPr lang="en-US" smtClean="0">
                <a:solidFill>
                  <a:srgbClr val="BF2F38"/>
                </a:solidFill>
              </a:rPr>
              <a:t>Recruitment and Retention Grant </a:t>
            </a:r>
            <a:br>
              <a:rPr lang="en-US" smtClean="0">
                <a:solidFill>
                  <a:srgbClr val="BF2F38"/>
                </a:solidFill>
              </a:rPr>
            </a:br>
            <a:r>
              <a:rPr lang="en-US" smtClean="0">
                <a:solidFill>
                  <a:srgbClr val="BF2F38"/>
                </a:solidFill>
              </a:rPr>
              <a:t>Eligible Activities</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304800" y="1828800"/>
            <a:ext cx="8534400" cy="4525963"/>
          </a:xfrm>
        </p:spPr>
        <p:txBody>
          <a:bodyPr/>
          <a:lstStyle/>
          <a:p>
            <a:pPr eaLnBrk="1" hangingPunct="1">
              <a:buFont typeface="Wingdings" pitchFamily="2" charset="2"/>
              <a:buNone/>
              <a:defRPr/>
            </a:pPr>
            <a:r>
              <a:rPr lang="en-US" sz="2400" dirty="0" smtClean="0"/>
              <a:t>	Tuition assistance is available for higher education, including college tuition and professional certifications (more than what the department typically funds for required minimum staffing firefighter certification).</a:t>
            </a:r>
            <a:endParaRPr lang="en-US" sz="2400" dirty="0"/>
          </a:p>
        </p:txBody>
      </p:sp>
      <p:sp>
        <p:nvSpPr>
          <p:cNvPr id="227330" name="Title 1"/>
          <p:cNvSpPr>
            <a:spLocks noGrp="1"/>
          </p:cNvSpPr>
          <p:nvPr>
            <p:ph type="ctrTitle"/>
          </p:nvPr>
        </p:nvSpPr>
        <p:spPr>
          <a:xfrm>
            <a:off x="317500" y="0"/>
            <a:ext cx="8521700" cy="1054100"/>
          </a:xfrm>
        </p:spPr>
        <p:txBody>
          <a:bodyPr/>
          <a:lstStyle/>
          <a:p>
            <a:pPr eaLnBrk="1" hangingPunct="1"/>
            <a:r>
              <a:rPr lang="en-US" smtClean="0">
                <a:solidFill>
                  <a:schemeClr val="tx2"/>
                </a:solidFill>
              </a:rPr>
              <a:t>Recruitment and Retention </a:t>
            </a:r>
            <a:br>
              <a:rPr lang="en-US" smtClean="0">
                <a:solidFill>
                  <a:schemeClr val="tx2"/>
                </a:solidFill>
              </a:rPr>
            </a:br>
            <a:r>
              <a:rPr lang="en-US" smtClean="0">
                <a:solidFill>
                  <a:schemeClr val="tx2"/>
                </a:solidFill>
              </a:rPr>
              <a:t>Eligible Activities</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9377" name="Picture 3" descr="DHS seal"/>
          <p:cNvPicPr>
            <a:picLocks noChangeAspect="1" noChangeArrowheads="1"/>
          </p:cNvPicPr>
          <p:nvPr/>
        </p:nvPicPr>
        <p:blipFill>
          <a:blip r:embed="rId3"/>
          <a:srcRect/>
          <a:stretch>
            <a:fillRect/>
          </a:stretch>
        </p:blipFill>
        <p:spPr bwMode="auto">
          <a:xfrm>
            <a:off x="1924050" y="4497388"/>
            <a:ext cx="3695700" cy="1433512"/>
          </a:xfrm>
          <a:prstGeom prst="rect">
            <a:avLst/>
          </a:prstGeom>
          <a:noFill/>
          <a:ln w="9525">
            <a:noFill/>
            <a:miter lim="800000"/>
            <a:headEnd/>
            <a:tailEnd/>
          </a:ln>
        </p:spPr>
      </p:pic>
      <p:pic>
        <p:nvPicPr>
          <p:cNvPr id="229378" name="Picture 9" descr="FP&amp;S seal"/>
          <p:cNvPicPr>
            <a:picLocks noChangeAspect="1" noChangeArrowheads="1"/>
          </p:cNvPicPr>
          <p:nvPr/>
        </p:nvPicPr>
        <p:blipFill>
          <a:blip r:embed="rId4"/>
          <a:srcRect/>
          <a:stretch>
            <a:fillRect/>
          </a:stretch>
        </p:blipFill>
        <p:spPr bwMode="auto">
          <a:xfrm>
            <a:off x="5638800" y="4495800"/>
            <a:ext cx="1447800" cy="1447800"/>
          </a:xfrm>
          <a:prstGeom prst="rect">
            <a:avLst/>
          </a:prstGeom>
          <a:noFill/>
          <a:ln w="9525">
            <a:noFill/>
            <a:miter lim="800000"/>
            <a:headEnd/>
            <a:tailEnd/>
          </a:ln>
        </p:spPr>
      </p:pic>
      <p:sp>
        <p:nvSpPr>
          <p:cNvPr id="229379" name="Title 11"/>
          <p:cNvSpPr>
            <a:spLocks noGrp="1"/>
          </p:cNvSpPr>
          <p:nvPr>
            <p:ph type="ctrTitle"/>
          </p:nvPr>
        </p:nvSpPr>
        <p:spPr>
          <a:xfrm>
            <a:off x="317500" y="352425"/>
            <a:ext cx="8226425" cy="3000375"/>
          </a:xfrm>
        </p:spPr>
        <p:txBody>
          <a:bodyPr/>
          <a:lstStyle/>
          <a:p>
            <a:pPr eaLnBrk="1" hangingPunct="1"/>
            <a:r>
              <a:rPr lang="en-US" sz="4800" b="1" smtClean="0">
                <a:solidFill>
                  <a:schemeClr val="accent1"/>
                </a:solidFill>
                <a:cs typeface="Arial" charset="0"/>
              </a:rPr>
              <a:t>FY 2011 Fire Prevention and Safety and Firefighter Research and Development Grants</a:t>
            </a:r>
            <a:br>
              <a:rPr lang="en-US" sz="4800" b="1" smtClean="0">
                <a:solidFill>
                  <a:schemeClr val="accent1"/>
                </a:solidFill>
                <a:cs typeface="Arial" charset="0"/>
              </a:rPr>
            </a:br>
            <a:r>
              <a:rPr lang="en-US" sz="4800" b="1" smtClean="0">
                <a:solidFill>
                  <a:schemeClr val="accent1"/>
                </a:solidFill>
                <a:cs typeface="Arial" charset="0"/>
              </a:rPr>
              <a:t>(FP&amp;S)</a:t>
            </a:r>
          </a:p>
        </p:txBody>
      </p:sp>
      <p:sp>
        <p:nvSpPr>
          <p:cNvPr id="8" name="Rectangle 7"/>
          <p:cNvSpPr/>
          <p:nvPr/>
        </p:nvSpPr>
        <p:spPr>
          <a:xfrm>
            <a:off x="0" y="6470650"/>
            <a:ext cx="9144000" cy="82550"/>
          </a:xfrm>
          <a:prstGeom prst="rect">
            <a:avLst/>
          </a:prstGeom>
          <a:solidFill>
            <a:srgbClr val="5595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accent1"/>
                </a:solidFill>
              </a:ln>
              <a:solidFill>
                <a:schemeClr val="accent1"/>
              </a:solidFill>
            </a:endParaRPr>
          </a:p>
        </p:txBody>
      </p:sp>
    </p:spTree>
  </p:cSld>
  <p:clrMapOvr>
    <a:masterClrMapping/>
  </p:clrMapOvr>
  <p:transition>
    <p:zoom/>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04800" y="1600200"/>
            <a:ext cx="8534400" cy="4525963"/>
          </a:xfrm>
        </p:spPr>
        <p:txBody>
          <a:bodyPr/>
          <a:lstStyle/>
          <a:p>
            <a:pPr eaLnBrk="1" hangingPunct="1">
              <a:defRPr/>
            </a:pPr>
            <a:r>
              <a:rPr lang="en-US" sz="2400" dirty="0" smtClean="0"/>
              <a:t>Funding $35 million</a:t>
            </a:r>
          </a:p>
          <a:p>
            <a:pPr eaLnBrk="1" hangingPunct="1">
              <a:defRPr/>
            </a:pPr>
            <a:r>
              <a:rPr lang="en-US" sz="2400" dirty="0" smtClean="0"/>
              <a:t>Tentative application period in winter 2011–2012</a:t>
            </a:r>
            <a:endParaRPr lang="en-US" sz="2400" dirty="0"/>
          </a:p>
        </p:txBody>
      </p:sp>
      <p:sp>
        <p:nvSpPr>
          <p:cNvPr id="231426" name="Rectangle 2"/>
          <p:cNvSpPr>
            <a:spLocks noGrp="1" noChangeArrowheads="1"/>
          </p:cNvSpPr>
          <p:nvPr>
            <p:ph type="ctrTitle"/>
          </p:nvPr>
        </p:nvSpPr>
        <p:spPr>
          <a:xfrm>
            <a:off x="317500" y="0"/>
            <a:ext cx="8521700" cy="1054100"/>
          </a:xfrm>
        </p:spPr>
        <p:txBody>
          <a:bodyPr/>
          <a:lstStyle/>
          <a:p>
            <a:pPr eaLnBrk="1" hangingPunct="1"/>
            <a:r>
              <a:rPr lang="en-US" smtClean="0">
                <a:solidFill>
                  <a:srgbClr val="559534"/>
                </a:solidFill>
              </a:rPr>
              <a:t>FY 2011 FP&amp;S Funding</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304800" y="1600200"/>
            <a:ext cx="8534400" cy="4525963"/>
          </a:xfrm>
        </p:spPr>
        <p:txBody>
          <a:bodyPr/>
          <a:lstStyle/>
          <a:p>
            <a:pPr eaLnBrk="1" hangingPunct="1">
              <a:defRPr/>
            </a:pPr>
            <a:r>
              <a:rPr lang="en-US" sz="2400" i="1" dirty="0" smtClean="0"/>
              <a:t>Fire departments </a:t>
            </a:r>
            <a:r>
              <a:rPr lang="en-US" sz="2400" dirty="0" smtClean="0"/>
              <a:t>and </a:t>
            </a:r>
            <a:r>
              <a:rPr lang="en-US" sz="2400" i="1" dirty="0" smtClean="0"/>
              <a:t>nonprofit organizations </a:t>
            </a:r>
            <a:r>
              <a:rPr lang="en-US" sz="2400" dirty="0" smtClean="0"/>
              <a:t>that have experience and expertise in fire prevention programs can apply under the Fire Prevention and Safety activity.</a:t>
            </a:r>
          </a:p>
          <a:p>
            <a:pPr eaLnBrk="1" hangingPunct="1">
              <a:defRPr/>
            </a:pPr>
            <a:r>
              <a:rPr lang="en-US" sz="2400" dirty="0" smtClean="0"/>
              <a:t>Fire departments are not eligible to apply under the Research and Development activity.</a:t>
            </a:r>
            <a:endParaRPr lang="en-US" sz="2400" dirty="0"/>
          </a:p>
        </p:txBody>
      </p:sp>
      <p:sp>
        <p:nvSpPr>
          <p:cNvPr id="233474" name="Rectangle 2"/>
          <p:cNvSpPr>
            <a:spLocks noGrp="1" noChangeArrowheads="1"/>
          </p:cNvSpPr>
          <p:nvPr>
            <p:ph type="ctrTitle"/>
          </p:nvPr>
        </p:nvSpPr>
        <p:spPr>
          <a:xfrm>
            <a:off x="317500" y="0"/>
            <a:ext cx="8521700" cy="1054100"/>
          </a:xfrm>
        </p:spPr>
        <p:txBody>
          <a:bodyPr/>
          <a:lstStyle/>
          <a:p>
            <a:pPr eaLnBrk="1" hangingPunct="1"/>
            <a:r>
              <a:rPr lang="en-US" smtClean="0">
                <a:solidFill>
                  <a:srgbClr val="559534"/>
                </a:solidFill>
              </a:rPr>
              <a:t>FP&amp;S Eligible Applicants</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00200"/>
            <a:ext cx="8534400" cy="4525963"/>
          </a:xfrm>
        </p:spPr>
        <p:txBody>
          <a:bodyPr/>
          <a:lstStyle/>
          <a:p>
            <a:pPr eaLnBrk="1" hangingPunct="1">
              <a:buFont typeface="Wingdings" pitchFamily="2" charset="2"/>
              <a:buNone/>
              <a:defRPr/>
            </a:pPr>
            <a:r>
              <a:rPr lang="en-US" sz="2400" dirty="0" smtClean="0"/>
              <a:t>Applicants may apply under the following categories:</a:t>
            </a:r>
          </a:p>
          <a:p>
            <a:pPr lvl="1" eaLnBrk="1" hangingPunct="1">
              <a:defRPr/>
            </a:pPr>
            <a:r>
              <a:rPr lang="en-US" sz="2400" dirty="0" smtClean="0"/>
              <a:t>General Education/Awareness</a:t>
            </a:r>
          </a:p>
          <a:p>
            <a:pPr lvl="1" eaLnBrk="1" hangingPunct="1">
              <a:defRPr/>
            </a:pPr>
            <a:r>
              <a:rPr lang="en-US" sz="2400" dirty="0" smtClean="0"/>
              <a:t>Code Enforcement/Awareness</a:t>
            </a:r>
          </a:p>
          <a:p>
            <a:pPr lvl="1" eaLnBrk="1" hangingPunct="1">
              <a:defRPr/>
            </a:pPr>
            <a:r>
              <a:rPr lang="en-US" sz="2400" dirty="0" smtClean="0"/>
              <a:t>Fire and Arson Investigation</a:t>
            </a:r>
          </a:p>
          <a:p>
            <a:pPr lvl="1" eaLnBrk="1" hangingPunct="1">
              <a:defRPr/>
            </a:pPr>
            <a:r>
              <a:rPr lang="en-US" sz="2400" dirty="0" smtClean="0"/>
              <a:t>National/State/Regional Programs and Studies</a:t>
            </a:r>
            <a:endParaRPr lang="en-US" sz="2400" dirty="0"/>
          </a:p>
        </p:txBody>
      </p:sp>
      <p:sp>
        <p:nvSpPr>
          <p:cNvPr id="235522" name="Title 2"/>
          <p:cNvSpPr>
            <a:spLocks noGrp="1"/>
          </p:cNvSpPr>
          <p:nvPr>
            <p:ph type="ctrTitle"/>
          </p:nvPr>
        </p:nvSpPr>
        <p:spPr>
          <a:xfrm>
            <a:off x="317500" y="0"/>
            <a:ext cx="8521700" cy="1054100"/>
          </a:xfrm>
        </p:spPr>
        <p:txBody>
          <a:bodyPr/>
          <a:lstStyle/>
          <a:p>
            <a:pPr eaLnBrk="1" hangingPunct="1"/>
            <a:r>
              <a:rPr lang="en-US" smtClean="0">
                <a:solidFill>
                  <a:srgbClr val="559534"/>
                </a:solidFill>
              </a:rPr>
              <a:t>FP&amp;S Eligible Categories</a:t>
            </a:r>
            <a:endParaRPr lang="en-US"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idx="1"/>
          </p:nvPr>
        </p:nvSpPr>
        <p:spPr>
          <a:xfrm>
            <a:off x="304800" y="1600200"/>
            <a:ext cx="8534400" cy="4525963"/>
          </a:xfrm>
        </p:spPr>
        <p:txBody>
          <a:bodyPr/>
          <a:lstStyle/>
          <a:p>
            <a:pPr eaLnBrk="1" hangingPunct="1">
              <a:defRPr/>
            </a:pPr>
            <a:r>
              <a:rPr lang="en-US" sz="2400" dirty="0" smtClean="0"/>
              <a:t>Fire Prevention and Safety Applications can contain more than one project (up to three), such as home fire safety for children, fire extinguisher training for local business’ and code compliance for the community.</a:t>
            </a:r>
          </a:p>
          <a:p>
            <a:pPr lvl="1" eaLnBrk="1" hangingPunct="1">
              <a:buFont typeface="Arial" pitchFamily="34" charset="0"/>
              <a:buChar char="•"/>
              <a:defRPr/>
            </a:pPr>
            <a:r>
              <a:rPr lang="en-US" sz="2000" dirty="0" smtClean="0"/>
              <a:t>Be sure the narrative for each activity is clearly defined and completely independent of the other.</a:t>
            </a:r>
          </a:p>
          <a:p>
            <a:pPr lvl="1" eaLnBrk="1" hangingPunct="1">
              <a:buFont typeface="Arial" pitchFamily="34" charset="0"/>
              <a:buChar char="•"/>
              <a:defRPr/>
            </a:pPr>
            <a:r>
              <a:rPr lang="en-US" sz="2000" dirty="0" smtClean="0"/>
              <a:t>List each activity separately to enable the peer reviewer to rate each activity based on its potential value based on program priorities.</a:t>
            </a:r>
          </a:p>
          <a:p>
            <a:pPr lvl="1" eaLnBrk="1" hangingPunct="1">
              <a:buFont typeface="Arial" pitchFamily="34" charset="0"/>
              <a:buChar char="•"/>
              <a:defRPr/>
            </a:pPr>
            <a:r>
              <a:rPr lang="en-US" sz="2000" dirty="0" smtClean="0"/>
              <a:t>Project(s) may be funded based on the merits of the specific activity.</a:t>
            </a:r>
            <a:endParaRPr lang="en-US" sz="2000" dirty="0"/>
          </a:p>
        </p:txBody>
      </p:sp>
      <p:sp>
        <p:nvSpPr>
          <p:cNvPr id="237570" name="Title 15"/>
          <p:cNvSpPr>
            <a:spLocks noGrp="1"/>
          </p:cNvSpPr>
          <p:nvPr>
            <p:ph type="ctrTitle"/>
          </p:nvPr>
        </p:nvSpPr>
        <p:spPr>
          <a:xfrm>
            <a:off x="317500" y="0"/>
            <a:ext cx="8521700" cy="1054100"/>
          </a:xfrm>
        </p:spPr>
        <p:txBody>
          <a:bodyPr/>
          <a:lstStyle/>
          <a:p>
            <a:pPr eaLnBrk="1" hangingPunct="1"/>
            <a:r>
              <a:rPr lang="en-US" smtClean="0">
                <a:solidFill>
                  <a:srgbClr val="559534"/>
                </a:solidFill>
              </a:rPr>
              <a:t>The FP&amp;S Narrative</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Content Placeholder 22"/>
          <p:cNvSpPr>
            <a:spLocks noGrp="1"/>
          </p:cNvSpPr>
          <p:nvPr>
            <p:ph idx="1"/>
          </p:nvPr>
        </p:nvSpPr>
        <p:spPr>
          <a:xfrm>
            <a:off x="304800" y="1600200"/>
            <a:ext cx="8534400" cy="4525963"/>
          </a:xfrm>
        </p:spPr>
        <p:txBody>
          <a:bodyPr/>
          <a:lstStyle/>
          <a:p>
            <a:pPr eaLnBrk="1" hangingPunct="1">
              <a:buFont typeface="Wingdings" pitchFamily="2" charset="2"/>
              <a:buNone/>
              <a:defRPr/>
            </a:pPr>
            <a:r>
              <a:rPr lang="en-US" sz="2400" dirty="0" smtClean="0"/>
              <a:t>Examples of Eligible Projects</a:t>
            </a:r>
          </a:p>
          <a:p>
            <a:pPr lvl="1" eaLnBrk="1" hangingPunct="1">
              <a:defRPr/>
            </a:pPr>
            <a:r>
              <a:rPr lang="en-US" sz="2400" dirty="0" smtClean="0"/>
              <a:t>General prevention/awareness</a:t>
            </a:r>
          </a:p>
          <a:p>
            <a:pPr lvl="1" eaLnBrk="1" hangingPunct="1">
              <a:defRPr/>
            </a:pPr>
            <a:r>
              <a:rPr lang="en-US" sz="2400" dirty="0" smtClean="0"/>
              <a:t>Smoke alarm installation</a:t>
            </a:r>
          </a:p>
          <a:p>
            <a:pPr lvl="1" eaLnBrk="1" hangingPunct="1">
              <a:defRPr/>
            </a:pPr>
            <a:r>
              <a:rPr lang="en-US" sz="2400" dirty="0" smtClean="0"/>
              <a:t>Juvenile fire setter projects</a:t>
            </a:r>
          </a:p>
          <a:p>
            <a:pPr lvl="1" eaLnBrk="1" hangingPunct="1">
              <a:defRPr/>
            </a:pPr>
            <a:r>
              <a:rPr lang="en-US" sz="2400" dirty="0" smtClean="0"/>
              <a:t>Sprinkler awareness</a:t>
            </a:r>
          </a:p>
          <a:p>
            <a:pPr lvl="1" eaLnBrk="1" hangingPunct="1">
              <a:defRPr/>
            </a:pPr>
            <a:r>
              <a:rPr lang="en-US" sz="2400" dirty="0" smtClean="0"/>
              <a:t>Public education</a:t>
            </a:r>
          </a:p>
          <a:p>
            <a:pPr lvl="1" eaLnBrk="1" hangingPunct="1">
              <a:defRPr/>
            </a:pPr>
            <a:r>
              <a:rPr lang="en-US" sz="2400" dirty="0" smtClean="0"/>
              <a:t>Code enforcement/awareness</a:t>
            </a:r>
          </a:p>
          <a:p>
            <a:pPr lvl="1" eaLnBrk="1" hangingPunct="1">
              <a:defRPr/>
            </a:pPr>
            <a:r>
              <a:rPr lang="en-US" sz="2400" dirty="0" smtClean="0"/>
              <a:t>Fire and arson investigation</a:t>
            </a:r>
            <a:endParaRPr lang="en-US" sz="2400" dirty="0"/>
          </a:p>
        </p:txBody>
      </p:sp>
      <p:sp>
        <p:nvSpPr>
          <p:cNvPr id="239618" name="Rectangle 2"/>
          <p:cNvSpPr>
            <a:spLocks noGrp="1" noChangeArrowheads="1"/>
          </p:cNvSpPr>
          <p:nvPr>
            <p:ph type="ctrTitle"/>
          </p:nvPr>
        </p:nvSpPr>
        <p:spPr>
          <a:xfrm>
            <a:off x="317500" y="0"/>
            <a:ext cx="8521700" cy="1054100"/>
          </a:xfrm>
        </p:spPr>
        <p:txBody>
          <a:bodyPr/>
          <a:lstStyle/>
          <a:p>
            <a:pPr eaLnBrk="1" hangingPunct="1"/>
            <a:r>
              <a:rPr lang="en-US" smtClean="0">
                <a:solidFill>
                  <a:srgbClr val="559534"/>
                </a:solidFill>
              </a:rPr>
              <a:t>FP&amp;S Eligible Projects</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04800" y="1600200"/>
            <a:ext cx="8534400" cy="4525963"/>
          </a:xfrm>
        </p:spPr>
        <p:txBody>
          <a:bodyPr/>
          <a:lstStyle/>
          <a:p>
            <a:pPr eaLnBrk="1" hangingPunct="1">
              <a:defRPr/>
            </a:pPr>
            <a:r>
              <a:rPr lang="en-US" sz="2400" dirty="0" smtClean="0"/>
              <a:t>For </a:t>
            </a:r>
            <a:r>
              <a:rPr lang="en-US" sz="2400" i="1" dirty="0" smtClean="0"/>
              <a:t>fire departments</a:t>
            </a:r>
            <a:r>
              <a:rPr lang="en-US" sz="2400" dirty="0" smtClean="0"/>
              <a:t>, the cost share is the same as in the AFG Program and is based on population:</a:t>
            </a:r>
          </a:p>
          <a:p>
            <a:pPr lvl="1" eaLnBrk="1" hangingPunct="1">
              <a:buFont typeface="Arial" pitchFamily="34" charset="0"/>
              <a:buChar char="•"/>
              <a:defRPr/>
            </a:pPr>
            <a:r>
              <a:rPr lang="en-US" sz="2000" dirty="0" smtClean="0"/>
              <a:t>Less than 20,000 = 5%</a:t>
            </a:r>
          </a:p>
          <a:p>
            <a:pPr lvl="1" eaLnBrk="1" hangingPunct="1">
              <a:buFont typeface="Arial" pitchFamily="34" charset="0"/>
              <a:buChar char="•"/>
              <a:defRPr/>
            </a:pPr>
            <a:r>
              <a:rPr lang="en-US" sz="2000" dirty="0" smtClean="0"/>
              <a:t>Between 20,000 and 50,000 = 10%</a:t>
            </a:r>
          </a:p>
          <a:p>
            <a:pPr lvl="1" eaLnBrk="1" hangingPunct="1">
              <a:buFont typeface="Arial" pitchFamily="34" charset="0"/>
              <a:buChar char="•"/>
              <a:defRPr/>
            </a:pPr>
            <a:r>
              <a:rPr lang="en-US" sz="2000" dirty="0" smtClean="0"/>
              <a:t>Over 50,000 = 20%</a:t>
            </a:r>
          </a:p>
          <a:p>
            <a:pPr lvl="1" eaLnBrk="1" hangingPunct="1">
              <a:defRPr/>
            </a:pPr>
            <a:endParaRPr lang="en-US" sz="2000" dirty="0" smtClean="0"/>
          </a:p>
          <a:p>
            <a:pPr eaLnBrk="1" hangingPunct="1">
              <a:buClr>
                <a:srgbClr val="00578E"/>
              </a:buClr>
              <a:defRPr/>
            </a:pPr>
            <a:r>
              <a:rPr lang="en-US" sz="2400" dirty="0" smtClean="0">
                <a:solidFill>
                  <a:srgbClr val="DADADA">
                    <a:lumMod val="50000"/>
                  </a:srgbClr>
                </a:solidFill>
              </a:rPr>
              <a:t>For all other applicants, there is no cost share.</a:t>
            </a:r>
          </a:p>
          <a:p>
            <a:pPr lvl="1" eaLnBrk="1" hangingPunct="1">
              <a:defRPr/>
            </a:pPr>
            <a:endParaRPr lang="en-US" sz="2000" dirty="0"/>
          </a:p>
        </p:txBody>
      </p:sp>
      <p:sp>
        <p:nvSpPr>
          <p:cNvPr id="241666" name="Title 14"/>
          <p:cNvSpPr>
            <a:spLocks noGrp="1"/>
          </p:cNvSpPr>
          <p:nvPr>
            <p:ph type="ctrTitle"/>
          </p:nvPr>
        </p:nvSpPr>
        <p:spPr>
          <a:xfrm>
            <a:off x="304800" y="0"/>
            <a:ext cx="8521700" cy="1054100"/>
          </a:xfrm>
        </p:spPr>
        <p:txBody>
          <a:bodyPr/>
          <a:lstStyle/>
          <a:p>
            <a:pPr eaLnBrk="1" hangingPunct="1"/>
            <a:r>
              <a:rPr lang="en-US" smtClean="0">
                <a:solidFill>
                  <a:srgbClr val="559534"/>
                </a:solidFill>
              </a:rPr>
              <a:t>FP&amp;S Cost Share</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Title 3"/>
          <p:cNvSpPr>
            <a:spLocks noGrp="1"/>
          </p:cNvSpPr>
          <p:nvPr>
            <p:ph type="title"/>
          </p:nvPr>
        </p:nvSpPr>
        <p:spPr>
          <a:xfrm>
            <a:off x="1792288" y="4724400"/>
            <a:ext cx="5486400" cy="642938"/>
          </a:xfrm>
        </p:spPr>
        <p:txBody>
          <a:bodyPr/>
          <a:lstStyle/>
          <a:p>
            <a:pPr algn="ctr" eaLnBrk="1" hangingPunct="1"/>
            <a:r>
              <a:rPr lang="en-US" sz="4400" b="0" smtClean="0"/>
              <a:t>Questions</a:t>
            </a:r>
          </a:p>
        </p:txBody>
      </p:sp>
      <p:pic>
        <p:nvPicPr>
          <p:cNvPr id="243714" name="Picture Placeholder 6" descr="shutterstock_36391027.jpg"/>
          <p:cNvPicPr>
            <a:picLocks noGrp="1" noChangeAspect="1"/>
          </p:cNvPicPr>
          <p:nvPr>
            <p:ph type="pic" idx="1"/>
          </p:nvPr>
        </p:nvPicPr>
        <p:blipFill>
          <a:blip r:embed="rId3"/>
          <a:srcRect/>
          <a:stretch>
            <a:fillRect/>
          </a:stretch>
        </p:blipFill>
        <p:spPr bwMode="auto">
          <a:noFill/>
          <a:ln>
            <a:miter lim="800000"/>
            <a:headEnd/>
            <a:tailEnd/>
          </a:ln>
        </p:spPr>
      </p:pic>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DHS_Template_White">
  <a:themeElements>
    <a:clrScheme name="FEMA">
      <a:dk1>
        <a:srgbClr val="ABADB0"/>
      </a:dk1>
      <a:lt1>
        <a:srgbClr val="00578E"/>
      </a:lt1>
      <a:dk2>
        <a:srgbClr val="FFFFFF"/>
      </a:dk2>
      <a:lt2>
        <a:srgbClr val="BF2F38"/>
      </a:lt2>
      <a:accent1>
        <a:srgbClr val="559534"/>
      </a:accent1>
      <a:accent2>
        <a:srgbClr val="0078A9"/>
      </a:accent2>
      <a:accent3>
        <a:srgbClr val="AAAAB7"/>
      </a:accent3>
      <a:accent4>
        <a:srgbClr val="DADADA"/>
      </a:accent4>
      <a:accent5>
        <a:srgbClr val="000000"/>
      </a:accent5>
      <a:accent6>
        <a:srgbClr val="FFFFFF"/>
      </a:accent6>
      <a:hlink>
        <a:srgbClr val="BF2F38"/>
      </a:hlink>
      <a:folHlink>
        <a:srgbClr val="ABADB0"/>
      </a:folHlink>
    </a:clrScheme>
    <a:fontScheme name="DHS_Template_Whi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FEMA_white_template (2)</Template>
  <TotalTime>15142</TotalTime>
  <Words>4107</Words>
  <Application>Microsoft Office PowerPoint</Application>
  <PresentationFormat>On-screen Show (4:3)</PresentationFormat>
  <Paragraphs>595</Paragraphs>
  <Slides>113</Slides>
  <Notes>113</Notes>
  <HiddenSlides>0</HiddenSlides>
  <MMClips>0</MMClips>
  <ScaleCrop>false</ScaleCrop>
  <HeadingPairs>
    <vt:vector size="6" baseType="variant">
      <vt:variant>
        <vt:lpstr>Fonts Used</vt:lpstr>
      </vt:variant>
      <vt:variant>
        <vt:i4>6</vt:i4>
      </vt:variant>
      <vt:variant>
        <vt:lpstr>Design Template</vt:lpstr>
      </vt:variant>
      <vt:variant>
        <vt:i4>17</vt:i4>
      </vt:variant>
      <vt:variant>
        <vt:lpstr>Slide Titles</vt:lpstr>
      </vt:variant>
      <vt:variant>
        <vt:i4>113</vt:i4>
      </vt:variant>
    </vt:vector>
  </HeadingPairs>
  <TitlesOfParts>
    <vt:vector size="136" baseType="lpstr">
      <vt:lpstr>Arial</vt:lpstr>
      <vt:lpstr>ＭＳ Ｐゴシック</vt:lpstr>
      <vt:lpstr>Times New Roman</vt:lpstr>
      <vt:lpstr>Wingdings</vt:lpstr>
      <vt:lpstr>Calibri</vt:lpstr>
      <vt:lpstr>Courier New</vt:lpstr>
      <vt:lpstr>DHS_Template_White</vt:lpstr>
      <vt:lpstr>1_Custom Design</vt:lpstr>
      <vt:lpstr>Custom Design</vt:lpstr>
      <vt:lpstr>DHS_Template_White</vt:lpstr>
      <vt:lpstr>DHS_Template_White</vt:lpstr>
      <vt:lpstr>DHS_Template_White</vt:lpstr>
      <vt:lpstr>DHS_Template_White</vt:lpstr>
      <vt:lpstr>DHS_Template_White</vt:lpstr>
      <vt:lpstr>DHS_Template_White</vt:lpstr>
      <vt:lpstr>DHS_Template_White</vt:lpstr>
      <vt:lpstr>DHS_Template_White</vt:lpstr>
      <vt:lpstr>DHS_Template_White</vt:lpstr>
      <vt:lpstr>DHS_Template_White</vt:lpstr>
      <vt:lpstr>DHS_Template_White</vt:lpstr>
      <vt:lpstr>DHS_Template_White</vt:lpstr>
      <vt:lpstr>DHS_Template_White</vt:lpstr>
      <vt:lpstr>Custom Design</vt:lpstr>
      <vt:lpstr>Assistance to Firefighters  Grant Program 2011  </vt:lpstr>
      <vt:lpstr>Presenter</vt:lpstr>
      <vt:lpstr>Assistance to Firefighters Grant Program</vt:lpstr>
      <vt:lpstr>AFG Offers Three Grant Programs</vt:lpstr>
      <vt:lpstr>Total FY 2011 Appropriation</vt:lpstr>
      <vt:lpstr>Eligible Applicants</vt:lpstr>
      <vt:lpstr>Required Cost Share (Local Match) is Based on Population</vt:lpstr>
      <vt:lpstr>Maximum Funding Levels</vt:lpstr>
      <vt:lpstr>What’s New for 2011?</vt:lpstr>
      <vt:lpstr>Exciting New Changes</vt:lpstr>
      <vt:lpstr>DUNS, CCR, and SF-425 Updates</vt:lpstr>
      <vt:lpstr>DUNS, CCR, and SF-425 Updates</vt:lpstr>
      <vt:lpstr>Semiannual Programmatic and SF-425 Financial Reports</vt:lpstr>
      <vt:lpstr>Application Scoring</vt:lpstr>
      <vt:lpstr>Application Scoring</vt:lpstr>
      <vt:lpstr>Application Scoring</vt:lpstr>
      <vt:lpstr>Environmental and Historic Preservation (EHP) Review</vt:lpstr>
      <vt:lpstr>Questions</vt:lpstr>
      <vt:lpstr>Application Changes </vt:lpstr>
      <vt:lpstr>Application Changes </vt:lpstr>
      <vt:lpstr>Application Changes </vt:lpstr>
      <vt:lpstr>Application Changes </vt:lpstr>
      <vt:lpstr>Community Risk Assessment</vt:lpstr>
      <vt:lpstr>Application Changes</vt:lpstr>
      <vt:lpstr> Financial Need</vt:lpstr>
      <vt:lpstr> Financial Need</vt:lpstr>
      <vt:lpstr>Application Changes</vt:lpstr>
      <vt:lpstr>Vehicle Changes</vt:lpstr>
      <vt:lpstr>Personal Protective Equipment Changes</vt:lpstr>
      <vt:lpstr>Wellness and Fitness Changes  </vt:lpstr>
      <vt:lpstr>Training Changes</vt:lpstr>
      <vt:lpstr>Regional Application Changes  </vt:lpstr>
      <vt:lpstr>Equipment Changes</vt:lpstr>
      <vt:lpstr>Questions</vt:lpstr>
      <vt:lpstr>AFG Program Areas</vt:lpstr>
      <vt:lpstr>Funding Priorities</vt:lpstr>
      <vt:lpstr>Primary Response Area</vt:lpstr>
      <vt:lpstr>Fire Department Vehicle Acquisition Activity</vt:lpstr>
      <vt:lpstr>AFG Vehicle Grants</vt:lpstr>
      <vt:lpstr>Fire Apparatus Priorities</vt:lpstr>
      <vt:lpstr>Equipment</vt:lpstr>
      <vt:lpstr>                                </vt:lpstr>
      <vt:lpstr>                                </vt:lpstr>
      <vt:lpstr>Personal Protective Equipment</vt:lpstr>
      <vt:lpstr>Self-Contained Breathing Apparatus</vt:lpstr>
      <vt:lpstr>Wellness and Fitness</vt:lpstr>
      <vt:lpstr>Modification to Facilities</vt:lpstr>
      <vt:lpstr>Modification to Facilities</vt:lpstr>
      <vt:lpstr>EMS Applications</vt:lpstr>
      <vt:lpstr>Nonaffiliated EMS</vt:lpstr>
      <vt:lpstr>Ineligible Organizations</vt:lpstr>
      <vt:lpstr>EMS Applications</vt:lpstr>
      <vt:lpstr>EMS Vehicles</vt:lpstr>
      <vt:lpstr>EMS Vehicle Priorities</vt:lpstr>
      <vt:lpstr>EMS Operations and Safety Activities</vt:lpstr>
      <vt:lpstr>Ineligible Activities</vt:lpstr>
      <vt:lpstr>Regional Applications</vt:lpstr>
      <vt:lpstr>Regional Applications</vt:lpstr>
      <vt:lpstr>Eligible Regional Grant Projects</vt:lpstr>
      <vt:lpstr>Questions</vt:lpstr>
      <vt:lpstr>Planning Your Application</vt:lpstr>
      <vt:lpstr>Determine Your Capabilities</vt:lpstr>
      <vt:lpstr>Planning Your Application  Program Priorities</vt:lpstr>
      <vt:lpstr>Planning Your Application </vt:lpstr>
      <vt:lpstr>Planning Your Application</vt:lpstr>
      <vt:lpstr>Planning Your Application</vt:lpstr>
      <vt:lpstr>Developing Narratives for the Request Details Section</vt:lpstr>
      <vt:lpstr>Developing Narratives for the Request Details Section</vt:lpstr>
      <vt:lpstr>Developing Narratives for  Request Details Activities</vt:lpstr>
      <vt:lpstr>Content of Narratives</vt:lpstr>
      <vt:lpstr>Project Description </vt:lpstr>
      <vt:lpstr>Cost Benefit</vt:lpstr>
      <vt:lpstr>Statement of Effect</vt:lpstr>
      <vt:lpstr>Additional Information</vt:lpstr>
      <vt:lpstr>Key Points </vt:lpstr>
      <vt:lpstr>Helpful Hints</vt:lpstr>
      <vt:lpstr>Helpful Hints</vt:lpstr>
      <vt:lpstr>Planning Your Application:  Program Funding Priorities</vt:lpstr>
      <vt:lpstr>Remember</vt:lpstr>
      <vt:lpstr>FY 2011  Staffing for Adequate Fire and Emergency Response Grants (SAFER)</vt:lpstr>
      <vt:lpstr>FY 2011 SAFER Funding</vt:lpstr>
      <vt:lpstr>SAFER   Purpose and Goal</vt:lpstr>
      <vt:lpstr>SAFER Hiring And  Recruitment and Retention</vt:lpstr>
      <vt:lpstr>The SAFER Narrative Statement</vt:lpstr>
      <vt:lpstr>SAFER Eligible Applicants</vt:lpstr>
      <vt:lpstr>SAFER Eligible Applicants</vt:lpstr>
      <vt:lpstr>Hiring Grant  Eligible Costs</vt:lpstr>
      <vt:lpstr>Recruitment and Retention Grant Eligible Activities</vt:lpstr>
      <vt:lpstr>Recruitment and Retention  Eligible Activities</vt:lpstr>
      <vt:lpstr>Recruitment and Retention Grant  Eligible Activities</vt:lpstr>
      <vt:lpstr>Recruitment and Retention  Eligible Activities</vt:lpstr>
      <vt:lpstr>FY 2011 Fire Prevention and Safety and Firefighter Research and Development Grants (FP&amp;S)</vt:lpstr>
      <vt:lpstr>FY 2011 FP&amp;S Funding</vt:lpstr>
      <vt:lpstr>FP&amp;S Eligible Applicants</vt:lpstr>
      <vt:lpstr>FP&amp;S Eligible Categories</vt:lpstr>
      <vt:lpstr>The FP&amp;S Narrative</vt:lpstr>
      <vt:lpstr>FP&amp;S Eligible Projects</vt:lpstr>
      <vt:lpstr>FP&amp;S Cost Share</vt:lpstr>
      <vt:lpstr>Questions</vt:lpstr>
      <vt:lpstr>Procurement Integrity</vt:lpstr>
      <vt:lpstr>Competition</vt:lpstr>
      <vt:lpstr>Documentation</vt:lpstr>
      <vt:lpstr>Specifications</vt:lpstr>
      <vt:lpstr>Specifications</vt:lpstr>
      <vt:lpstr>Specifications</vt:lpstr>
      <vt:lpstr>Conflicts of Interest</vt:lpstr>
      <vt:lpstr>Conflicts May Exist</vt:lpstr>
      <vt:lpstr>Conflicts of Interest</vt:lpstr>
      <vt:lpstr>Procurement Integrity</vt:lpstr>
      <vt:lpstr>For Grant Assistance</vt:lpstr>
      <vt:lpstr>Nine Stakeholder Organizations</vt:lpstr>
      <vt:lpstr>Nine Stakeholder Organizations</vt:lpstr>
      <vt:lpstr>Thank You</vt:lpstr>
    </vt:vector>
  </TitlesOfParts>
  <Company>Department of Homeland Security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Assistance to Firefighters Grant Program</dc:title>
  <dc:creator>DHS</dc:creator>
  <cp:lastModifiedBy> </cp:lastModifiedBy>
  <cp:revision>1473</cp:revision>
  <dcterms:created xsi:type="dcterms:W3CDTF">2011-05-26T15:24:18Z</dcterms:created>
  <dcterms:modified xsi:type="dcterms:W3CDTF">2011-06-10T22:03:51Z</dcterms:modified>
</cp:coreProperties>
</file>